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activeX/activeX1.bin" ContentType="application/vnd.ms-office.activeX"/>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8" r:id="rId3"/>
    <p:sldId id="259" r:id="rId4"/>
    <p:sldId id="285" r:id="rId5"/>
    <p:sldId id="261" r:id="rId6"/>
    <p:sldId id="277" r:id="rId7"/>
    <p:sldId id="279" r:id="rId8"/>
    <p:sldId id="272" r:id="rId9"/>
    <p:sldId id="280" r:id="rId10"/>
    <p:sldId id="282" r:id="rId11"/>
    <p:sldId id="271" r:id="rId12"/>
    <p:sldId id="269" r:id="rId13"/>
    <p:sldId id="286" r:id="rId14"/>
    <p:sldId id="270" r:id="rId15"/>
    <p:sldId id="283" r:id="rId16"/>
    <p:sldId id="273" r:id="rId17"/>
    <p:sldId id="276" r:id="rId18"/>
    <p:sldId id="287" r:id="rId19"/>
    <p:sldId id="289" r:id="rId20"/>
    <p:sldId id="288" r:id="rId21"/>
    <p:sldId id="290"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1C862-4E1F-49A8-BF66-AEFE8685DB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t-LT"/>
        </a:p>
      </dgm:t>
    </dgm:pt>
    <dgm:pt modelId="{40179D7D-26E7-4EEC-B3F6-D8625DB2BC1C}">
      <dgm:prSet phldrT="[Tekstas]" custT="1"/>
      <dgm:spPr/>
      <dgm:t>
        <a:bodyPr anchor="t"/>
        <a:lstStyle/>
        <a:p>
          <a:r>
            <a:rPr lang="lt-LT" sz="1400" dirty="0" smtClean="0">
              <a:latin typeface="Arial Black" panose="020B0A04020102020204" pitchFamily="34" charset="0"/>
            </a:rPr>
            <a:t>Mokinių, turinčių per mažą svorį </a:t>
          </a:r>
          <a:r>
            <a:rPr lang="lt-LT" sz="1400" dirty="0" smtClean="0">
              <a:latin typeface="Arial Black" panose="020B0A04020102020204" pitchFamily="34" charset="0"/>
            </a:rPr>
            <a:t>48 </a:t>
          </a:r>
        </a:p>
        <a:p>
          <a:r>
            <a:rPr lang="lt-LT" sz="1400" dirty="0" smtClean="0">
              <a:latin typeface="Arial Black" panose="020B0A04020102020204" pitchFamily="34" charset="0"/>
            </a:rPr>
            <a:t>Pokytis nuo praėjusių metų (+29,55 %) </a:t>
          </a:r>
          <a:endParaRPr lang="lt-LT" sz="1400" dirty="0">
            <a:latin typeface="Arial Black" panose="020B0A04020102020204" pitchFamily="34" charset="0"/>
          </a:endParaRPr>
        </a:p>
      </dgm:t>
    </dgm:pt>
    <dgm:pt modelId="{18DA1BFB-6C37-45F2-877D-EE340E05E843}" type="parTrans" cxnId="{A68A2AD4-9DAF-4826-A81F-4F9101CFD054}">
      <dgm:prSet/>
      <dgm:spPr/>
      <dgm:t>
        <a:bodyPr/>
        <a:lstStyle/>
        <a:p>
          <a:endParaRPr lang="lt-LT"/>
        </a:p>
      </dgm:t>
    </dgm:pt>
    <dgm:pt modelId="{19BB54C9-06B1-45F4-91FD-1CBEA0A7C738}" type="sibTrans" cxnId="{A68A2AD4-9DAF-4826-A81F-4F9101CFD054}">
      <dgm:prSet/>
      <dgm:spPr/>
      <dgm:t>
        <a:bodyPr/>
        <a:lstStyle/>
        <a:p>
          <a:endParaRPr lang="lt-LT"/>
        </a:p>
      </dgm:t>
    </dgm:pt>
    <dgm:pt modelId="{77819A83-119F-4423-A986-4A32D3F23FBE}">
      <dgm:prSet phldrT="[Tekstas]" custT="1"/>
      <dgm:spPr/>
      <dgm:t>
        <a:bodyPr anchor="t"/>
        <a:lstStyle/>
        <a:p>
          <a:r>
            <a:rPr lang="lt-LT" sz="1400" dirty="0" smtClean="0">
              <a:latin typeface="Arial Black" panose="020B0A04020102020204" pitchFamily="34" charset="0"/>
            </a:rPr>
            <a:t>Mokinių, turinčių nutukimą  </a:t>
          </a:r>
          <a:r>
            <a:rPr lang="lt-LT" sz="1400" dirty="0" smtClean="0">
              <a:latin typeface="Arial Black" panose="020B0A04020102020204" pitchFamily="34" charset="0"/>
            </a:rPr>
            <a:t>32 </a:t>
          </a:r>
        </a:p>
        <a:p>
          <a:r>
            <a:rPr lang="lt-LT" sz="1400" dirty="0" smtClean="0">
              <a:latin typeface="Arial Black" panose="020B0A04020102020204" pitchFamily="34" charset="0"/>
            </a:rPr>
            <a:t>Pokytis nuo praėjusių metų (+53,14 %)</a:t>
          </a:r>
          <a:endParaRPr lang="lt-LT" sz="1400" dirty="0">
            <a:latin typeface="Arial Black" panose="020B0A04020102020204" pitchFamily="34" charset="0"/>
          </a:endParaRPr>
        </a:p>
      </dgm:t>
    </dgm:pt>
    <dgm:pt modelId="{FCD7EA0F-E5B0-4ED4-B6F3-05F89F235324}" type="parTrans" cxnId="{EC44A47D-21A6-48B1-91A0-57D2B6159A7D}">
      <dgm:prSet/>
      <dgm:spPr/>
      <dgm:t>
        <a:bodyPr/>
        <a:lstStyle/>
        <a:p>
          <a:endParaRPr lang="lt-LT"/>
        </a:p>
      </dgm:t>
    </dgm:pt>
    <dgm:pt modelId="{B3449EC6-8556-4119-AF99-6347121E727A}" type="sibTrans" cxnId="{EC44A47D-21A6-48B1-91A0-57D2B6159A7D}">
      <dgm:prSet/>
      <dgm:spPr/>
      <dgm:t>
        <a:bodyPr/>
        <a:lstStyle/>
        <a:p>
          <a:endParaRPr lang="lt-LT"/>
        </a:p>
      </dgm:t>
    </dgm:pt>
    <dgm:pt modelId="{FB37544B-97AD-42AC-9347-F85AE3E4EFFA}">
      <dgm:prSet phldrT="[Tekstas]" custT="1"/>
      <dgm:spPr/>
      <dgm:t>
        <a:bodyPr anchor="t"/>
        <a:lstStyle/>
        <a:p>
          <a:pPr algn="l">
            <a:lnSpc>
              <a:spcPct val="100000"/>
            </a:lnSpc>
          </a:pPr>
          <a:r>
            <a:rPr lang="lt-LT" sz="1400" dirty="0" smtClean="0">
              <a:latin typeface="Arial Black" panose="020B0A04020102020204" pitchFamily="34" charset="0"/>
            </a:rPr>
            <a:t>Mokinių, turinčių antsvorį  55</a:t>
          </a:r>
        </a:p>
        <a:p>
          <a:pPr algn="l">
            <a:lnSpc>
              <a:spcPct val="100000"/>
            </a:lnSpc>
          </a:pPr>
          <a:r>
            <a:rPr lang="lt-LT" sz="1400" dirty="0" smtClean="0">
              <a:latin typeface="Arial Black" panose="020B0A04020102020204" pitchFamily="34" charset="0"/>
            </a:rPr>
            <a:t>Pokytis nuo praėjusių metų (-1,90%)</a:t>
          </a:r>
          <a:r>
            <a:rPr lang="lt-LT" sz="2000" dirty="0" smtClean="0">
              <a:latin typeface="Arial Black" panose="020B0A04020102020204" pitchFamily="34" charset="0"/>
            </a:rPr>
            <a:t> </a:t>
          </a:r>
          <a:endParaRPr lang="lt-LT" sz="2000" dirty="0">
            <a:latin typeface="Arial Black" panose="020B0A04020102020204" pitchFamily="34" charset="0"/>
          </a:endParaRPr>
        </a:p>
      </dgm:t>
    </dgm:pt>
    <dgm:pt modelId="{47FA3089-F0A2-43F8-B996-33E1B26B344A}" type="parTrans" cxnId="{EFE14CDD-3387-493A-8444-BCA3884086E6}">
      <dgm:prSet/>
      <dgm:spPr/>
      <dgm:t>
        <a:bodyPr/>
        <a:lstStyle/>
        <a:p>
          <a:endParaRPr lang="lt-LT"/>
        </a:p>
      </dgm:t>
    </dgm:pt>
    <dgm:pt modelId="{2C499F3B-6F4A-4189-9616-FAFE3B0FEC8A}" type="sibTrans" cxnId="{EFE14CDD-3387-493A-8444-BCA3884086E6}">
      <dgm:prSet/>
      <dgm:spPr/>
      <dgm:t>
        <a:bodyPr/>
        <a:lstStyle/>
        <a:p>
          <a:endParaRPr lang="lt-LT"/>
        </a:p>
      </dgm:t>
    </dgm:pt>
    <dgm:pt modelId="{42D52206-E5B2-487D-AB33-02CB490535AB}">
      <dgm:prSet phldrT="[Tekstas]" custT="1"/>
      <dgm:spPr/>
      <dgm:t>
        <a:bodyPr/>
        <a:lstStyle/>
        <a:p>
          <a:r>
            <a:rPr lang="lt-LT" sz="1400" dirty="0" smtClean="0">
              <a:latin typeface="Arial Black" panose="020B0A04020102020204" pitchFamily="34" charset="0"/>
            </a:rPr>
            <a:t>Mokinių, turinčių normalų svorį 170 </a:t>
          </a:r>
        </a:p>
        <a:p>
          <a:r>
            <a:rPr lang="lt-LT" sz="1400" dirty="0" smtClean="0">
              <a:latin typeface="Arial Black" panose="020B0A04020102020204" pitchFamily="34" charset="0"/>
            </a:rPr>
            <a:t> Pokytis nuo praėjusių metų (-10,99%) </a:t>
          </a:r>
          <a:endParaRPr lang="lt-LT" sz="1400" dirty="0">
            <a:latin typeface="Arial Black" panose="020B0A04020102020204" pitchFamily="34" charset="0"/>
          </a:endParaRPr>
        </a:p>
      </dgm:t>
    </dgm:pt>
    <dgm:pt modelId="{0164C4AD-BBC7-4E6A-B4C6-8254EE2B4717}" type="parTrans" cxnId="{90439687-77B3-46F7-9933-4BA45DD4FBF4}">
      <dgm:prSet/>
      <dgm:spPr/>
      <dgm:t>
        <a:bodyPr/>
        <a:lstStyle/>
        <a:p>
          <a:endParaRPr lang="lt-LT"/>
        </a:p>
      </dgm:t>
    </dgm:pt>
    <dgm:pt modelId="{A28CC549-40DF-4EFB-B1C9-E48DF070E7D7}" type="sibTrans" cxnId="{90439687-77B3-46F7-9933-4BA45DD4FBF4}">
      <dgm:prSet/>
      <dgm:spPr/>
      <dgm:t>
        <a:bodyPr/>
        <a:lstStyle/>
        <a:p>
          <a:endParaRPr lang="lt-LT"/>
        </a:p>
      </dgm:t>
    </dgm:pt>
    <dgm:pt modelId="{0D1DA53A-B476-4B60-BC36-7B491B81C00E}" type="pres">
      <dgm:prSet presAssocID="{1301C862-4E1F-49A8-BF66-AEFE8685DB8A}" presName="linear" presStyleCnt="0">
        <dgm:presLayoutVars>
          <dgm:dir/>
          <dgm:animLvl val="lvl"/>
          <dgm:resizeHandles val="exact"/>
        </dgm:presLayoutVars>
      </dgm:prSet>
      <dgm:spPr/>
      <dgm:t>
        <a:bodyPr/>
        <a:lstStyle/>
        <a:p>
          <a:endParaRPr lang="lt-LT"/>
        </a:p>
      </dgm:t>
    </dgm:pt>
    <dgm:pt modelId="{9F1CF890-4B9F-4EE5-B8C9-70088194DA3B}" type="pres">
      <dgm:prSet presAssocID="{40179D7D-26E7-4EEC-B3F6-D8625DB2BC1C}" presName="parentLin" presStyleCnt="0"/>
      <dgm:spPr/>
    </dgm:pt>
    <dgm:pt modelId="{D3E7A686-09C0-44EB-BC9A-AF39658BE4B2}" type="pres">
      <dgm:prSet presAssocID="{40179D7D-26E7-4EEC-B3F6-D8625DB2BC1C}" presName="parentLeftMargin" presStyleLbl="node1" presStyleIdx="0" presStyleCnt="4"/>
      <dgm:spPr/>
      <dgm:t>
        <a:bodyPr/>
        <a:lstStyle/>
        <a:p>
          <a:endParaRPr lang="lt-LT"/>
        </a:p>
      </dgm:t>
    </dgm:pt>
    <dgm:pt modelId="{8C8FFBA7-34D5-45F7-8CBA-5249E30C631F}" type="pres">
      <dgm:prSet presAssocID="{40179D7D-26E7-4EEC-B3F6-D8625DB2BC1C}" presName="parentText" presStyleLbl="node1" presStyleIdx="0" presStyleCnt="4" custScaleX="99218" custScaleY="121951" custLinFactNeighborX="-20512" custLinFactNeighborY="29833">
        <dgm:presLayoutVars>
          <dgm:chMax val="0"/>
          <dgm:bulletEnabled val="1"/>
        </dgm:presLayoutVars>
      </dgm:prSet>
      <dgm:spPr/>
      <dgm:t>
        <a:bodyPr/>
        <a:lstStyle/>
        <a:p>
          <a:endParaRPr lang="lt-LT"/>
        </a:p>
      </dgm:t>
    </dgm:pt>
    <dgm:pt modelId="{A96743B1-AD1F-4C90-AF8D-A287A989414B}" type="pres">
      <dgm:prSet presAssocID="{40179D7D-26E7-4EEC-B3F6-D8625DB2BC1C}" presName="negativeSpace" presStyleCnt="0"/>
      <dgm:spPr/>
    </dgm:pt>
    <dgm:pt modelId="{2234A894-0885-4095-9D8F-7907F17CBCF6}" type="pres">
      <dgm:prSet presAssocID="{40179D7D-26E7-4EEC-B3F6-D8625DB2BC1C}" presName="childText" presStyleLbl="conFgAcc1" presStyleIdx="0" presStyleCnt="4">
        <dgm:presLayoutVars>
          <dgm:bulletEnabled val="1"/>
        </dgm:presLayoutVars>
      </dgm:prSet>
      <dgm:spPr/>
    </dgm:pt>
    <dgm:pt modelId="{EC652BBE-304F-4FB1-A8D4-3AA2554CC4AE}" type="pres">
      <dgm:prSet presAssocID="{19BB54C9-06B1-45F4-91FD-1CBEA0A7C738}" presName="spaceBetweenRectangles" presStyleCnt="0"/>
      <dgm:spPr/>
    </dgm:pt>
    <dgm:pt modelId="{A58210A0-DBCC-4908-8317-9612E041B35C}" type="pres">
      <dgm:prSet presAssocID="{77819A83-119F-4423-A986-4A32D3F23FBE}" presName="parentLin" presStyleCnt="0"/>
      <dgm:spPr/>
    </dgm:pt>
    <dgm:pt modelId="{A40B7F0A-7D3D-48F4-B4A9-83B99F224B6C}" type="pres">
      <dgm:prSet presAssocID="{77819A83-119F-4423-A986-4A32D3F23FBE}" presName="parentLeftMargin" presStyleLbl="node1" presStyleIdx="0" presStyleCnt="4"/>
      <dgm:spPr/>
      <dgm:t>
        <a:bodyPr/>
        <a:lstStyle/>
        <a:p>
          <a:endParaRPr lang="lt-LT"/>
        </a:p>
      </dgm:t>
    </dgm:pt>
    <dgm:pt modelId="{91A98602-6F4E-46A9-96D6-623892666598}" type="pres">
      <dgm:prSet presAssocID="{77819A83-119F-4423-A986-4A32D3F23FBE}" presName="parentText" presStyleLbl="node1" presStyleIdx="1" presStyleCnt="4" custScaleX="99218" custScaleY="121951" custLinFactNeighborX="-5860" custLinFactNeighborY="34925">
        <dgm:presLayoutVars>
          <dgm:chMax val="0"/>
          <dgm:bulletEnabled val="1"/>
        </dgm:presLayoutVars>
      </dgm:prSet>
      <dgm:spPr/>
      <dgm:t>
        <a:bodyPr/>
        <a:lstStyle/>
        <a:p>
          <a:endParaRPr lang="lt-LT"/>
        </a:p>
      </dgm:t>
    </dgm:pt>
    <dgm:pt modelId="{B7154A98-C363-4B99-A26B-DF17AD2C7078}" type="pres">
      <dgm:prSet presAssocID="{77819A83-119F-4423-A986-4A32D3F23FBE}" presName="negativeSpace" presStyleCnt="0"/>
      <dgm:spPr/>
    </dgm:pt>
    <dgm:pt modelId="{0E60C895-EFF8-44C0-AAD9-D4C02F7F00E4}" type="pres">
      <dgm:prSet presAssocID="{77819A83-119F-4423-A986-4A32D3F23FBE}" presName="childText" presStyleLbl="conFgAcc1" presStyleIdx="1" presStyleCnt="4">
        <dgm:presLayoutVars>
          <dgm:bulletEnabled val="1"/>
        </dgm:presLayoutVars>
      </dgm:prSet>
      <dgm:spPr/>
    </dgm:pt>
    <dgm:pt modelId="{8423FF50-6104-4B4B-8E77-D78E17811C5D}" type="pres">
      <dgm:prSet presAssocID="{B3449EC6-8556-4119-AF99-6347121E727A}" presName="spaceBetweenRectangles" presStyleCnt="0"/>
      <dgm:spPr/>
    </dgm:pt>
    <dgm:pt modelId="{3B1CB7B2-65C4-4E4B-B25B-6ABA76A288AA}" type="pres">
      <dgm:prSet presAssocID="{FB37544B-97AD-42AC-9347-F85AE3E4EFFA}" presName="parentLin" presStyleCnt="0"/>
      <dgm:spPr/>
    </dgm:pt>
    <dgm:pt modelId="{01F8F7D3-600E-44BA-B644-DF70722F15F2}" type="pres">
      <dgm:prSet presAssocID="{FB37544B-97AD-42AC-9347-F85AE3E4EFFA}" presName="parentLeftMargin" presStyleLbl="node1" presStyleIdx="1" presStyleCnt="4"/>
      <dgm:spPr/>
      <dgm:t>
        <a:bodyPr/>
        <a:lstStyle/>
        <a:p>
          <a:endParaRPr lang="lt-LT"/>
        </a:p>
      </dgm:t>
    </dgm:pt>
    <dgm:pt modelId="{E0CEDA3A-EC38-42AA-AE5D-667999D35C70}" type="pres">
      <dgm:prSet presAssocID="{FB37544B-97AD-42AC-9347-F85AE3E4EFFA}" presName="parentText" presStyleLbl="node1" presStyleIdx="2" presStyleCnt="4" custScaleX="99218" custScaleY="121951" custLinFactNeighborX="-20778" custLinFactNeighborY="37424">
        <dgm:presLayoutVars>
          <dgm:chMax val="0"/>
          <dgm:bulletEnabled val="1"/>
        </dgm:presLayoutVars>
      </dgm:prSet>
      <dgm:spPr/>
      <dgm:t>
        <a:bodyPr/>
        <a:lstStyle/>
        <a:p>
          <a:endParaRPr lang="lt-LT"/>
        </a:p>
      </dgm:t>
    </dgm:pt>
    <dgm:pt modelId="{A2C600F3-0D2D-435E-B1FC-BB3930849DEE}" type="pres">
      <dgm:prSet presAssocID="{FB37544B-97AD-42AC-9347-F85AE3E4EFFA}" presName="negativeSpace" presStyleCnt="0"/>
      <dgm:spPr/>
    </dgm:pt>
    <dgm:pt modelId="{A6F2866C-0146-4EB3-815F-8754E98D5A31}" type="pres">
      <dgm:prSet presAssocID="{FB37544B-97AD-42AC-9347-F85AE3E4EFFA}" presName="childText" presStyleLbl="conFgAcc1" presStyleIdx="2" presStyleCnt="4">
        <dgm:presLayoutVars>
          <dgm:bulletEnabled val="1"/>
        </dgm:presLayoutVars>
      </dgm:prSet>
      <dgm:spPr/>
    </dgm:pt>
    <dgm:pt modelId="{D5ABF8D4-0D26-4D53-9D42-BB5220245F3B}" type="pres">
      <dgm:prSet presAssocID="{2C499F3B-6F4A-4189-9616-FAFE3B0FEC8A}" presName="spaceBetweenRectangles" presStyleCnt="0"/>
      <dgm:spPr/>
    </dgm:pt>
    <dgm:pt modelId="{F7643A1B-6773-4811-B08B-5E8EA30B2796}" type="pres">
      <dgm:prSet presAssocID="{42D52206-E5B2-487D-AB33-02CB490535AB}" presName="parentLin" presStyleCnt="0"/>
      <dgm:spPr/>
    </dgm:pt>
    <dgm:pt modelId="{200939A4-B11E-4666-8374-88AF37169AC0}" type="pres">
      <dgm:prSet presAssocID="{42D52206-E5B2-487D-AB33-02CB490535AB}" presName="parentLeftMargin" presStyleLbl="node1" presStyleIdx="2" presStyleCnt="4"/>
      <dgm:spPr/>
      <dgm:t>
        <a:bodyPr/>
        <a:lstStyle/>
        <a:p>
          <a:endParaRPr lang="lt-LT"/>
        </a:p>
      </dgm:t>
    </dgm:pt>
    <dgm:pt modelId="{4F5D11B6-D50F-4E86-BCE6-15EB672AB0F2}" type="pres">
      <dgm:prSet presAssocID="{42D52206-E5B2-487D-AB33-02CB490535AB}" presName="parentText" presStyleLbl="node1" presStyleIdx="3" presStyleCnt="4" custScaleX="99218" custScaleY="128049" custLinFactNeighborX="-5860" custLinFactNeighborY="46080">
        <dgm:presLayoutVars>
          <dgm:chMax val="0"/>
          <dgm:bulletEnabled val="1"/>
        </dgm:presLayoutVars>
      </dgm:prSet>
      <dgm:spPr/>
      <dgm:t>
        <a:bodyPr/>
        <a:lstStyle/>
        <a:p>
          <a:endParaRPr lang="lt-LT"/>
        </a:p>
      </dgm:t>
    </dgm:pt>
    <dgm:pt modelId="{4B0A806B-79AC-4E8A-B902-D9E1DF7D0195}" type="pres">
      <dgm:prSet presAssocID="{42D52206-E5B2-487D-AB33-02CB490535AB}" presName="negativeSpace" presStyleCnt="0"/>
      <dgm:spPr/>
    </dgm:pt>
    <dgm:pt modelId="{689D476A-29F8-42A7-8A22-5AAEB3CC8C61}" type="pres">
      <dgm:prSet presAssocID="{42D52206-E5B2-487D-AB33-02CB490535AB}" presName="childText" presStyleLbl="conFgAcc1" presStyleIdx="3" presStyleCnt="4">
        <dgm:presLayoutVars>
          <dgm:bulletEnabled val="1"/>
        </dgm:presLayoutVars>
      </dgm:prSet>
      <dgm:spPr/>
    </dgm:pt>
  </dgm:ptLst>
  <dgm:cxnLst>
    <dgm:cxn modelId="{E609B9A9-FD77-4DBC-8E87-3709E7DF46EF}" type="presOf" srcId="{1301C862-4E1F-49A8-BF66-AEFE8685DB8A}" destId="{0D1DA53A-B476-4B60-BC36-7B491B81C00E}" srcOrd="0" destOrd="0" presId="urn:microsoft.com/office/officeart/2005/8/layout/list1"/>
    <dgm:cxn modelId="{ED49C507-27EE-40B5-AE2B-8D3F02A4A083}" type="presOf" srcId="{77819A83-119F-4423-A986-4A32D3F23FBE}" destId="{91A98602-6F4E-46A9-96D6-623892666598}" srcOrd="1" destOrd="0" presId="urn:microsoft.com/office/officeart/2005/8/layout/list1"/>
    <dgm:cxn modelId="{203DCB19-1AA5-4FD9-B9DA-B5C069F6DE06}" type="presOf" srcId="{42D52206-E5B2-487D-AB33-02CB490535AB}" destId="{200939A4-B11E-4666-8374-88AF37169AC0}" srcOrd="0" destOrd="0" presId="urn:microsoft.com/office/officeart/2005/8/layout/list1"/>
    <dgm:cxn modelId="{1BB0EA33-8BD2-4652-AC50-37FAD4EBC422}" type="presOf" srcId="{40179D7D-26E7-4EEC-B3F6-D8625DB2BC1C}" destId="{D3E7A686-09C0-44EB-BC9A-AF39658BE4B2}" srcOrd="0" destOrd="0" presId="urn:microsoft.com/office/officeart/2005/8/layout/list1"/>
    <dgm:cxn modelId="{90439687-77B3-46F7-9933-4BA45DD4FBF4}" srcId="{1301C862-4E1F-49A8-BF66-AEFE8685DB8A}" destId="{42D52206-E5B2-487D-AB33-02CB490535AB}" srcOrd="3" destOrd="0" parTransId="{0164C4AD-BBC7-4E6A-B4C6-8254EE2B4717}" sibTransId="{A28CC549-40DF-4EFB-B1C9-E48DF070E7D7}"/>
    <dgm:cxn modelId="{B84EC7E0-DEDC-4E17-9314-ABD15AD44745}" type="presOf" srcId="{77819A83-119F-4423-A986-4A32D3F23FBE}" destId="{A40B7F0A-7D3D-48F4-B4A9-83B99F224B6C}" srcOrd="0" destOrd="0" presId="urn:microsoft.com/office/officeart/2005/8/layout/list1"/>
    <dgm:cxn modelId="{9DAD02C2-CAE0-4BCD-BE4E-F3D4AC9B1197}" type="presOf" srcId="{42D52206-E5B2-487D-AB33-02CB490535AB}" destId="{4F5D11B6-D50F-4E86-BCE6-15EB672AB0F2}" srcOrd="1" destOrd="0" presId="urn:microsoft.com/office/officeart/2005/8/layout/list1"/>
    <dgm:cxn modelId="{AF826435-39B7-47EE-BDF3-72FA80DCC7B7}" type="presOf" srcId="{FB37544B-97AD-42AC-9347-F85AE3E4EFFA}" destId="{01F8F7D3-600E-44BA-B644-DF70722F15F2}" srcOrd="0" destOrd="0" presId="urn:microsoft.com/office/officeart/2005/8/layout/list1"/>
    <dgm:cxn modelId="{709E166B-CF54-4F58-B781-728B328DDD2B}" type="presOf" srcId="{FB37544B-97AD-42AC-9347-F85AE3E4EFFA}" destId="{E0CEDA3A-EC38-42AA-AE5D-667999D35C70}" srcOrd="1" destOrd="0" presId="urn:microsoft.com/office/officeart/2005/8/layout/list1"/>
    <dgm:cxn modelId="{A0882E81-8228-4FFF-A398-3F404BD1FE1C}" type="presOf" srcId="{40179D7D-26E7-4EEC-B3F6-D8625DB2BC1C}" destId="{8C8FFBA7-34D5-45F7-8CBA-5249E30C631F}" srcOrd="1" destOrd="0" presId="urn:microsoft.com/office/officeart/2005/8/layout/list1"/>
    <dgm:cxn modelId="{EFE14CDD-3387-493A-8444-BCA3884086E6}" srcId="{1301C862-4E1F-49A8-BF66-AEFE8685DB8A}" destId="{FB37544B-97AD-42AC-9347-F85AE3E4EFFA}" srcOrd="2" destOrd="0" parTransId="{47FA3089-F0A2-43F8-B996-33E1B26B344A}" sibTransId="{2C499F3B-6F4A-4189-9616-FAFE3B0FEC8A}"/>
    <dgm:cxn modelId="{EC44A47D-21A6-48B1-91A0-57D2B6159A7D}" srcId="{1301C862-4E1F-49A8-BF66-AEFE8685DB8A}" destId="{77819A83-119F-4423-A986-4A32D3F23FBE}" srcOrd="1" destOrd="0" parTransId="{FCD7EA0F-E5B0-4ED4-B6F3-05F89F235324}" sibTransId="{B3449EC6-8556-4119-AF99-6347121E727A}"/>
    <dgm:cxn modelId="{A68A2AD4-9DAF-4826-A81F-4F9101CFD054}" srcId="{1301C862-4E1F-49A8-BF66-AEFE8685DB8A}" destId="{40179D7D-26E7-4EEC-B3F6-D8625DB2BC1C}" srcOrd="0" destOrd="0" parTransId="{18DA1BFB-6C37-45F2-877D-EE340E05E843}" sibTransId="{19BB54C9-06B1-45F4-91FD-1CBEA0A7C738}"/>
    <dgm:cxn modelId="{6297F8FB-93A2-4243-8FFF-072361788724}" type="presParOf" srcId="{0D1DA53A-B476-4B60-BC36-7B491B81C00E}" destId="{9F1CF890-4B9F-4EE5-B8C9-70088194DA3B}" srcOrd="0" destOrd="0" presId="urn:microsoft.com/office/officeart/2005/8/layout/list1"/>
    <dgm:cxn modelId="{70D0DCAA-296E-435F-99DC-D47EDD0C7BC7}" type="presParOf" srcId="{9F1CF890-4B9F-4EE5-B8C9-70088194DA3B}" destId="{D3E7A686-09C0-44EB-BC9A-AF39658BE4B2}" srcOrd="0" destOrd="0" presId="urn:microsoft.com/office/officeart/2005/8/layout/list1"/>
    <dgm:cxn modelId="{1BD94193-8380-4B35-8801-631D1B600124}" type="presParOf" srcId="{9F1CF890-4B9F-4EE5-B8C9-70088194DA3B}" destId="{8C8FFBA7-34D5-45F7-8CBA-5249E30C631F}" srcOrd="1" destOrd="0" presId="urn:microsoft.com/office/officeart/2005/8/layout/list1"/>
    <dgm:cxn modelId="{9CE2DED7-36BC-4946-AC22-1D3BF1C7A1EF}" type="presParOf" srcId="{0D1DA53A-B476-4B60-BC36-7B491B81C00E}" destId="{A96743B1-AD1F-4C90-AF8D-A287A989414B}" srcOrd="1" destOrd="0" presId="urn:microsoft.com/office/officeart/2005/8/layout/list1"/>
    <dgm:cxn modelId="{BA63E661-7C20-4539-9656-CE4FB67558D5}" type="presParOf" srcId="{0D1DA53A-B476-4B60-BC36-7B491B81C00E}" destId="{2234A894-0885-4095-9D8F-7907F17CBCF6}" srcOrd="2" destOrd="0" presId="urn:microsoft.com/office/officeart/2005/8/layout/list1"/>
    <dgm:cxn modelId="{BBB61695-3A69-49C9-A6D6-78FCB9AA191C}" type="presParOf" srcId="{0D1DA53A-B476-4B60-BC36-7B491B81C00E}" destId="{EC652BBE-304F-4FB1-A8D4-3AA2554CC4AE}" srcOrd="3" destOrd="0" presId="urn:microsoft.com/office/officeart/2005/8/layout/list1"/>
    <dgm:cxn modelId="{B822BFD4-94DF-4CB1-AC01-A12873C421D7}" type="presParOf" srcId="{0D1DA53A-B476-4B60-BC36-7B491B81C00E}" destId="{A58210A0-DBCC-4908-8317-9612E041B35C}" srcOrd="4" destOrd="0" presId="urn:microsoft.com/office/officeart/2005/8/layout/list1"/>
    <dgm:cxn modelId="{397FB97E-4B44-47CF-A8D7-16701210746F}" type="presParOf" srcId="{A58210A0-DBCC-4908-8317-9612E041B35C}" destId="{A40B7F0A-7D3D-48F4-B4A9-83B99F224B6C}" srcOrd="0" destOrd="0" presId="urn:microsoft.com/office/officeart/2005/8/layout/list1"/>
    <dgm:cxn modelId="{F905663B-BC58-4F60-BF2B-93F0AA70BAC4}" type="presParOf" srcId="{A58210A0-DBCC-4908-8317-9612E041B35C}" destId="{91A98602-6F4E-46A9-96D6-623892666598}" srcOrd="1" destOrd="0" presId="urn:microsoft.com/office/officeart/2005/8/layout/list1"/>
    <dgm:cxn modelId="{C83D26DE-E942-49D7-90F2-1506F2824896}" type="presParOf" srcId="{0D1DA53A-B476-4B60-BC36-7B491B81C00E}" destId="{B7154A98-C363-4B99-A26B-DF17AD2C7078}" srcOrd="5" destOrd="0" presId="urn:microsoft.com/office/officeart/2005/8/layout/list1"/>
    <dgm:cxn modelId="{76F8797E-56D7-432C-9240-4FC1B4B29C1F}" type="presParOf" srcId="{0D1DA53A-B476-4B60-BC36-7B491B81C00E}" destId="{0E60C895-EFF8-44C0-AAD9-D4C02F7F00E4}" srcOrd="6" destOrd="0" presId="urn:microsoft.com/office/officeart/2005/8/layout/list1"/>
    <dgm:cxn modelId="{4037F55A-3B92-4D66-89DC-92C3C98A9638}" type="presParOf" srcId="{0D1DA53A-B476-4B60-BC36-7B491B81C00E}" destId="{8423FF50-6104-4B4B-8E77-D78E17811C5D}" srcOrd="7" destOrd="0" presId="urn:microsoft.com/office/officeart/2005/8/layout/list1"/>
    <dgm:cxn modelId="{E3A2CDBC-59DB-452A-B041-ABF8DA58C41C}" type="presParOf" srcId="{0D1DA53A-B476-4B60-BC36-7B491B81C00E}" destId="{3B1CB7B2-65C4-4E4B-B25B-6ABA76A288AA}" srcOrd="8" destOrd="0" presId="urn:microsoft.com/office/officeart/2005/8/layout/list1"/>
    <dgm:cxn modelId="{8F4DBD43-22FF-4974-BB03-D3F5C239DE79}" type="presParOf" srcId="{3B1CB7B2-65C4-4E4B-B25B-6ABA76A288AA}" destId="{01F8F7D3-600E-44BA-B644-DF70722F15F2}" srcOrd="0" destOrd="0" presId="urn:microsoft.com/office/officeart/2005/8/layout/list1"/>
    <dgm:cxn modelId="{E1C29A0E-D370-47E2-8EFE-2739DFB67279}" type="presParOf" srcId="{3B1CB7B2-65C4-4E4B-B25B-6ABA76A288AA}" destId="{E0CEDA3A-EC38-42AA-AE5D-667999D35C70}" srcOrd="1" destOrd="0" presId="urn:microsoft.com/office/officeart/2005/8/layout/list1"/>
    <dgm:cxn modelId="{69CD1A3A-52E1-4B11-87C8-A27A883884B5}" type="presParOf" srcId="{0D1DA53A-B476-4B60-BC36-7B491B81C00E}" destId="{A2C600F3-0D2D-435E-B1FC-BB3930849DEE}" srcOrd="9" destOrd="0" presId="urn:microsoft.com/office/officeart/2005/8/layout/list1"/>
    <dgm:cxn modelId="{7149A456-BAB0-4204-A756-28C12A2B953C}" type="presParOf" srcId="{0D1DA53A-B476-4B60-BC36-7B491B81C00E}" destId="{A6F2866C-0146-4EB3-815F-8754E98D5A31}" srcOrd="10" destOrd="0" presId="urn:microsoft.com/office/officeart/2005/8/layout/list1"/>
    <dgm:cxn modelId="{0BABAA8C-E6C6-4DF6-B3D4-EBD41C5CCEF2}" type="presParOf" srcId="{0D1DA53A-B476-4B60-BC36-7B491B81C00E}" destId="{D5ABF8D4-0D26-4D53-9D42-BB5220245F3B}" srcOrd="11" destOrd="0" presId="urn:microsoft.com/office/officeart/2005/8/layout/list1"/>
    <dgm:cxn modelId="{FD8C017E-35BF-4B70-BD0B-391A011C3F8D}" type="presParOf" srcId="{0D1DA53A-B476-4B60-BC36-7B491B81C00E}" destId="{F7643A1B-6773-4811-B08B-5E8EA30B2796}" srcOrd="12" destOrd="0" presId="urn:microsoft.com/office/officeart/2005/8/layout/list1"/>
    <dgm:cxn modelId="{9C326612-C832-481E-A70A-1B468263CF6E}" type="presParOf" srcId="{F7643A1B-6773-4811-B08B-5E8EA30B2796}" destId="{200939A4-B11E-4666-8374-88AF37169AC0}" srcOrd="0" destOrd="0" presId="urn:microsoft.com/office/officeart/2005/8/layout/list1"/>
    <dgm:cxn modelId="{AAEC64C3-2D9A-48A8-9262-7A698FF20EF7}" type="presParOf" srcId="{F7643A1B-6773-4811-B08B-5E8EA30B2796}" destId="{4F5D11B6-D50F-4E86-BCE6-15EB672AB0F2}" srcOrd="1" destOrd="0" presId="urn:microsoft.com/office/officeart/2005/8/layout/list1"/>
    <dgm:cxn modelId="{348DD4FC-DA92-44D9-AC32-E40980DA72B6}" type="presParOf" srcId="{0D1DA53A-B476-4B60-BC36-7B491B81C00E}" destId="{4B0A806B-79AC-4E8A-B902-D9E1DF7D0195}" srcOrd="13" destOrd="0" presId="urn:microsoft.com/office/officeart/2005/8/layout/list1"/>
    <dgm:cxn modelId="{BF5E5EC2-72FE-4A07-AF30-ECB5AC537385}" type="presParOf" srcId="{0D1DA53A-B476-4B60-BC36-7B491B81C00E}" destId="{689D476A-29F8-42A7-8A22-5AAEB3CC8C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69A7C-A166-4F8A-B920-800AE2DC00A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t-LT"/>
        </a:p>
      </dgm:t>
    </dgm:pt>
    <dgm:pt modelId="{62BAB8D8-CD33-43DB-A847-B14D9A8B8B8B}">
      <dgm:prSet phldrT="[Tekstas]"/>
      <dgm:spPr/>
      <dgm:t>
        <a:bodyPr anchor="t"/>
        <a:lstStyle/>
        <a:p>
          <a:pPr algn="l">
            <a:lnSpc>
              <a:spcPct val="100000"/>
            </a:lnSpc>
          </a:pPr>
          <a:r>
            <a:rPr lang="lt-LT" b="0" i="0" u="none" strike="noStrike" baseline="0" dirty="0" smtClean="0">
              <a:latin typeface="Arial Black" panose="020B0A04020102020204" pitchFamily="34" charset="0"/>
              <a:cs typeface="Times New Roman" panose="02020603050405020304" pitchFamily="18" charset="0"/>
            </a:rPr>
            <a:t>Mokinių, priskiriamų pagrindinei fizinio ugdymo </a:t>
          </a:r>
          <a:r>
            <a:rPr lang="lt-LT" b="0" i="0" u="none" strike="noStrike" baseline="0" dirty="0" smtClean="0">
              <a:latin typeface="Arial Black" panose="020B0A04020102020204" pitchFamily="34" charset="0"/>
              <a:cs typeface="Times New Roman" panose="02020603050405020304" pitchFamily="18" charset="0"/>
            </a:rPr>
            <a:t>grupei  289</a:t>
          </a:r>
        </a:p>
        <a:p>
          <a:pPr algn="l">
            <a:lnSpc>
              <a:spcPct val="100000"/>
            </a:lnSpc>
          </a:pPr>
          <a:r>
            <a:rPr lang="lt-LT" dirty="0" smtClean="0">
              <a:latin typeface="Arial Black" panose="020B0A04020102020204" pitchFamily="34" charset="0"/>
            </a:rPr>
            <a:t>Pokytis nuo praėjusių metų (+1,02 %)</a:t>
          </a:r>
          <a:r>
            <a:rPr lang="lt-LT" b="0" i="0" u="none" strike="noStrike" baseline="0" dirty="0" smtClean="0">
              <a:latin typeface="Arial Black" panose="020B0A04020102020204" pitchFamily="34" charset="0"/>
              <a:cs typeface="Times New Roman" panose="02020603050405020304" pitchFamily="18" charset="0"/>
            </a:rPr>
            <a:t> </a:t>
          </a:r>
        </a:p>
      </dgm:t>
    </dgm:pt>
    <dgm:pt modelId="{8060A281-143F-4E90-A399-B13A7265D48E}" type="parTrans" cxnId="{6B7539F5-44DE-411C-ACE1-A389BF266B44}">
      <dgm:prSet/>
      <dgm:spPr/>
      <dgm:t>
        <a:bodyPr/>
        <a:lstStyle/>
        <a:p>
          <a:endParaRPr lang="lt-LT"/>
        </a:p>
      </dgm:t>
    </dgm:pt>
    <dgm:pt modelId="{785B4D85-74CF-4A57-B6B4-7417B5993CEF}" type="sibTrans" cxnId="{6B7539F5-44DE-411C-ACE1-A389BF266B44}">
      <dgm:prSet/>
      <dgm:spPr/>
      <dgm:t>
        <a:bodyPr/>
        <a:lstStyle/>
        <a:p>
          <a:endParaRPr lang="lt-LT"/>
        </a:p>
      </dgm:t>
    </dgm:pt>
    <dgm:pt modelId="{2ADA9337-C324-4FD9-A887-D21898C5C736}">
      <dgm:prSet phldrT="[Tekstas]"/>
      <dgm:spPr/>
      <dgm:t>
        <a:bodyPr/>
        <a:lstStyle/>
        <a:p>
          <a:r>
            <a:rPr lang="lt-LT" b="0" i="0" u="none" strike="noStrike" baseline="0" dirty="0" smtClean="0">
              <a:latin typeface="Arial Black" panose="020B0A04020102020204" pitchFamily="34" charset="0"/>
              <a:cs typeface="Times New Roman" panose="02020603050405020304" pitchFamily="18" charset="0"/>
            </a:rPr>
            <a:t>Mokinių, priskiriamų parengiamajai fizinio ugdymo </a:t>
          </a:r>
          <a:r>
            <a:rPr lang="lt-LT" b="0" i="0" u="none" strike="noStrike" baseline="0" dirty="0" smtClean="0">
              <a:latin typeface="Arial Black" panose="020B0A04020102020204" pitchFamily="34" charset="0"/>
              <a:cs typeface="Times New Roman" panose="02020603050405020304" pitchFamily="18" charset="0"/>
            </a:rPr>
            <a:t>grupei 13 </a:t>
          </a:r>
        </a:p>
        <a:p>
          <a:r>
            <a:rPr lang="lt-LT" b="0" i="0" u="none" strike="noStrike" baseline="0" dirty="0" smtClean="0">
              <a:latin typeface="Arial Black" panose="020B0A04020102020204" pitchFamily="34" charset="0"/>
              <a:cs typeface="Times New Roman" panose="02020603050405020304" pitchFamily="18" charset="0"/>
            </a:rPr>
            <a:t>Pokytis nuo praėjusių metų ( -2,29 %)</a:t>
          </a:r>
          <a:endParaRPr lang="lt-LT" dirty="0">
            <a:latin typeface="Arial Black" panose="020B0A04020102020204" pitchFamily="34" charset="0"/>
          </a:endParaRPr>
        </a:p>
      </dgm:t>
    </dgm:pt>
    <dgm:pt modelId="{85022F9F-741B-44A6-9A80-370D77DD6414}" type="parTrans" cxnId="{B57EC8E5-A405-4257-AE1D-2B6185F6B936}">
      <dgm:prSet/>
      <dgm:spPr/>
      <dgm:t>
        <a:bodyPr/>
        <a:lstStyle/>
        <a:p>
          <a:endParaRPr lang="lt-LT"/>
        </a:p>
      </dgm:t>
    </dgm:pt>
    <dgm:pt modelId="{C7CD6051-C5FC-4D1C-8BCA-B4102B269ABA}" type="sibTrans" cxnId="{B57EC8E5-A405-4257-AE1D-2B6185F6B936}">
      <dgm:prSet/>
      <dgm:spPr/>
      <dgm:t>
        <a:bodyPr/>
        <a:lstStyle/>
        <a:p>
          <a:endParaRPr lang="lt-LT"/>
        </a:p>
      </dgm:t>
    </dgm:pt>
    <dgm:pt modelId="{CBF6EDD5-01B0-4A70-BCAF-D72CE67BFFEA}">
      <dgm:prSet phldrT="[Tekstas]"/>
      <dgm:spPr/>
      <dgm:t>
        <a:bodyPr/>
        <a:lstStyle/>
        <a:p>
          <a:r>
            <a:rPr lang="lt-LT" b="0" i="0" u="none" strike="noStrike" baseline="0" dirty="0" smtClean="0">
              <a:latin typeface="Arial Black" panose="020B0A04020102020204" pitchFamily="34" charset="0"/>
              <a:cs typeface="Times New Roman" panose="02020603050405020304" pitchFamily="18" charset="0"/>
            </a:rPr>
            <a:t>Mokinių, priskiriamų specialiajai </a:t>
          </a:r>
          <a:r>
            <a:rPr lang="lt-LT" b="0" i="0" u="none" strike="noStrike" baseline="0" dirty="0" smtClean="0">
              <a:latin typeface="Arial Black" panose="020B0A04020102020204" pitchFamily="34" charset="0"/>
              <a:cs typeface="Times New Roman" panose="02020603050405020304" pitchFamily="18" charset="0"/>
            </a:rPr>
            <a:t>fizinio ugdymo grupei  5 </a:t>
          </a:r>
        </a:p>
      </dgm:t>
    </dgm:pt>
    <dgm:pt modelId="{2CE36F2D-AE89-441E-BFB8-A7D7994CDBE9}" type="parTrans" cxnId="{1EE94DAE-16A1-4F4D-A82A-BEABD237BFA3}">
      <dgm:prSet/>
      <dgm:spPr/>
      <dgm:t>
        <a:bodyPr/>
        <a:lstStyle/>
        <a:p>
          <a:endParaRPr lang="lt-LT"/>
        </a:p>
      </dgm:t>
    </dgm:pt>
    <dgm:pt modelId="{C4760C6A-46EE-46DF-A524-0C587A3C8DE6}" type="sibTrans" cxnId="{1EE94DAE-16A1-4F4D-A82A-BEABD237BFA3}">
      <dgm:prSet/>
      <dgm:spPr/>
      <dgm:t>
        <a:bodyPr/>
        <a:lstStyle/>
        <a:p>
          <a:endParaRPr lang="lt-LT"/>
        </a:p>
      </dgm:t>
    </dgm:pt>
    <dgm:pt modelId="{BD1C2707-1C20-4CE1-9273-84BE3588F082}">
      <dgm:prSet phldrT="[Tekstas]"/>
      <dgm:spPr/>
      <dgm:t>
        <a:bodyPr/>
        <a:lstStyle/>
        <a:p>
          <a:r>
            <a:rPr lang="lt-LT" b="0" i="0" u="none" strike="noStrike" baseline="0" dirty="0" smtClean="0">
              <a:latin typeface="Arial Black" panose="020B0A04020102020204" pitchFamily="34" charset="0"/>
              <a:cs typeface="Times New Roman" panose="02020603050405020304" pitchFamily="18" charset="0"/>
            </a:rPr>
            <a:t>Mokinių, kuriems nurodytos bendrosios rekomendacijos 22 </a:t>
          </a:r>
        </a:p>
        <a:p>
          <a:r>
            <a:rPr lang="lt-LT" b="0" i="0" u="none" strike="noStrike" baseline="0" dirty="0" smtClean="0">
              <a:latin typeface="Arial Black" panose="020B0A04020102020204" pitchFamily="34" charset="0"/>
              <a:cs typeface="Times New Roman" panose="02020603050405020304" pitchFamily="18" charset="0"/>
            </a:rPr>
            <a:t>Pokytis nuo praėjusių metų ( +5,26%)   </a:t>
          </a:r>
        </a:p>
      </dgm:t>
    </dgm:pt>
    <dgm:pt modelId="{6BAE28F1-41B1-4514-A281-4C7EABA94309}" type="parTrans" cxnId="{E7C9B824-5388-46D1-8A67-436ED7CF5C36}">
      <dgm:prSet/>
      <dgm:spPr/>
      <dgm:t>
        <a:bodyPr/>
        <a:lstStyle/>
        <a:p>
          <a:endParaRPr lang="lt-LT"/>
        </a:p>
      </dgm:t>
    </dgm:pt>
    <dgm:pt modelId="{176CB669-01EC-4ED2-BCF1-46E0BAEA976E}" type="sibTrans" cxnId="{E7C9B824-5388-46D1-8A67-436ED7CF5C36}">
      <dgm:prSet/>
      <dgm:spPr/>
      <dgm:t>
        <a:bodyPr/>
        <a:lstStyle/>
        <a:p>
          <a:endParaRPr lang="lt-LT"/>
        </a:p>
      </dgm:t>
    </dgm:pt>
    <dgm:pt modelId="{BFE6E328-9057-4A48-9F40-4A6E05E07015}" type="pres">
      <dgm:prSet presAssocID="{6A169A7C-A166-4F8A-B920-800AE2DC00AA}" presName="linear" presStyleCnt="0">
        <dgm:presLayoutVars>
          <dgm:dir/>
          <dgm:animLvl val="lvl"/>
          <dgm:resizeHandles val="exact"/>
        </dgm:presLayoutVars>
      </dgm:prSet>
      <dgm:spPr/>
      <dgm:t>
        <a:bodyPr/>
        <a:lstStyle/>
        <a:p>
          <a:endParaRPr lang="lt-LT"/>
        </a:p>
      </dgm:t>
    </dgm:pt>
    <dgm:pt modelId="{29ACE84F-50E0-4F5C-BF32-C18C4FBA4B46}" type="pres">
      <dgm:prSet presAssocID="{62BAB8D8-CD33-43DB-A847-B14D9A8B8B8B}" presName="parentLin" presStyleCnt="0"/>
      <dgm:spPr/>
      <dgm:t>
        <a:bodyPr/>
        <a:lstStyle/>
        <a:p>
          <a:endParaRPr lang="lt-LT"/>
        </a:p>
      </dgm:t>
    </dgm:pt>
    <dgm:pt modelId="{8D3370D4-159D-4420-97FF-C299F14B6375}" type="pres">
      <dgm:prSet presAssocID="{62BAB8D8-CD33-43DB-A847-B14D9A8B8B8B}" presName="parentLeftMargin" presStyleLbl="node1" presStyleIdx="0" presStyleCnt="4"/>
      <dgm:spPr/>
      <dgm:t>
        <a:bodyPr/>
        <a:lstStyle/>
        <a:p>
          <a:endParaRPr lang="lt-LT"/>
        </a:p>
      </dgm:t>
    </dgm:pt>
    <dgm:pt modelId="{B1EFC164-A5AC-4DD7-BDF6-C82C6B6966FA}" type="pres">
      <dgm:prSet presAssocID="{62BAB8D8-CD33-43DB-A847-B14D9A8B8B8B}" presName="parentText" presStyleLbl="node1" presStyleIdx="0" presStyleCnt="4" custScaleX="99315" custScaleY="196998">
        <dgm:presLayoutVars>
          <dgm:chMax val="0"/>
          <dgm:bulletEnabled val="1"/>
        </dgm:presLayoutVars>
      </dgm:prSet>
      <dgm:spPr/>
      <dgm:t>
        <a:bodyPr/>
        <a:lstStyle/>
        <a:p>
          <a:endParaRPr lang="lt-LT"/>
        </a:p>
      </dgm:t>
    </dgm:pt>
    <dgm:pt modelId="{B6DDD264-4956-439E-9500-57F4B1841AFD}" type="pres">
      <dgm:prSet presAssocID="{62BAB8D8-CD33-43DB-A847-B14D9A8B8B8B}" presName="negativeSpace" presStyleCnt="0"/>
      <dgm:spPr/>
      <dgm:t>
        <a:bodyPr/>
        <a:lstStyle/>
        <a:p>
          <a:endParaRPr lang="lt-LT"/>
        </a:p>
      </dgm:t>
    </dgm:pt>
    <dgm:pt modelId="{A08B6798-3AD9-49D3-BF7B-CF3E2C95EBC1}" type="pres">
      <dgm:prSet presAssocID="{62BAB8D8-CD33-43DB-A847-B14D9A8B8B8B}" presName="childText" presStyleLbl="conFgAcc1" presStyleIdx="0" presStyleCnt="4" custLinFactY="-79889" custLinFactNeighborY="-100000">
        <dgm:presLayoutVars>
          <dgm:bulletEnabled val="1"/>
        </dgm:presLayoutVars>
      </dgm:prSet>
      <dgm:spPr/>
      <dgm:t>
        <a:bodyPr/>
        <a:lstStyle/>
        <a:p>
          <a:endParaRPr lang="lt-LT"/>
        </a:p>
      </dgm:t>
    </dgm:pt>
    <dgm:pt modelId="{8982B32E-900F-464F-91A0-150588430189}" type="pres">
      <dgm:prSet presAssocID="{785B4D85-74CF-4A57-B6B4-7417B5993CEF}" presName="spaceBetweenRectangles" presStyleCnt="0"/>
      <dgm:spPr/>
      <dgm:t>
        <a:bodyPr/>
        <a:lstStyle/>
        <a:p>
          <a:endParaRPr lang="lt-LT"/>
        </a:p>
      </dgm:t>
    </dgm:pt>
    <dgm:pt modelId="{B78EAD18-3B0E-4975-A932-EC91C66F634F}" type="pres">
      <dgm:prSet presAssocID="{2ADA9337-C324-4FD9-A887-D21898C5C736}" presName="parentLin" presStyleCnt="0"/>
      <dgm:spPr/>
      <dgm:t>
        <a:bodyPr/>
        <a:lstStyle/>
        <a:p>
          <a:endParaRPr lang="lt-LT"/>
        </a:p>
      </dgm:t>
    </dgm:pt>
    <dgm:pt modelId="{B78A30F0-8F6B-47FC-95FB-3D6B1557DE85}" type="pres">
      <dgm:prSet presAssocID="{2ADA9337-C324-4FD9-A887-D21898C5C736}" presName="parentLeftMargin" presStyleLbl="node1" presStyleIdx="0" presStyleCnt="4"/>
      <dgm:spPr/>
      <dgm:t>
        <a:bodyPr/>
        <a:lstStyle/>
        <a:p>
          <a:endParaRPr lang="lt-LT"/>
        </a:p>
      </dgm:t>
    </dgm:pt>
    <dgm:pt modelId="{626F2196-88BD-4926-8787-321D5700FAC3}" type="pres">
      <dgm:prSet presAssocID="{2ADA9337-C324-4FD9-A887-D21898C5C736}" presName="parentText" presStyleLbl="node1" presStyleIdx="1" presStyleCnt="4" custScaleX="99315" custScaleY="196998" custLinFactNeighborX="5595">
        <dgm:presLayoutVars>
          <dgm:chMax val="0"/>
          <dgm:bulletEnabled val="1"/>
        </dgm:presLayoutVars>
      </dgm:prSet>
      <dgm:spPr/>
      <dgm:t>
        <a:bodyPr/>
        <a:lstStyle/>
        <a:p>
          <a:endParaRPr lang="lt-LT"/>
        </a:p>
      </dgm:t>
    </dgm:pt>
    <dgm:pt modelId="{9C806194-ADE2-43D3-8DDE-17F7340EC87D}" type="pres">
      <dgm:prSet presAssocID="{2ADA9337-C324-4FD9-A887-D21898C5C736}" presName="negativeSpace" presStyleCnt="0"/>
      <dgm:spPr/>
      <dgm:t>
        <a:bodyPr/>
        <a:lstStyle/>
        <a:p>
          <a:endParaRPr lang="lt-LT"/>
        </a:p>
      </dgm:t>
    </dgm:pt>
    <dgm:pt modelId="{B6B5934E-F4C3-44BB-B077-E0966955E47E}" type="pres">
      <dgm:prSet presAssocID="{2ADA9337-C324-4FD9-A887-D21898C5C736}" presName="childText" presStyleLbl="conFgAcc1" presStyleIdx="1" presStyleCnt="4">
        <dgm:presLayoutVars>
          <dgm:bulletEnabled val="1"/>
        </dgm:presLayoutVars>
      </dgm:prSet>
      <dgm:spPr/>
      <dgm:t>
        <a:bodyPr/>
        <a:lstStyle/>
        <a:p>
          <a:endParaRPr lang="lt-LT"/>
        </a:p>
      </dgm:t>
    </dgm:pt>
    <dgm:pt modelId="{EE244EC1-1B4B-45CA-B2CA-B7CE26111988}" type="pres">
      <dgm:prSet presAssocID="{C7CD6051-C5FC-4D1C-8BCA-B4102B269ABA}" presName="spaceBetweenRectangles" presStyleCnt="0"/>
      <dgm:spPr/>
      <dgm:t>
        <a:bodyPr/>
        <a:lstStyle/>
        <a:p>
          <a:endParaRPr lang="lt-LT"/>
        </a:p>
      </dgm:t>
    </dgm:pt>
    <dgm:pt modelId="{4E316E53-5EBB-463A-A075-B920ADB990DC}" type="pres">
      <dgm:prSet presAssocID="{CBF6EDD5-01B0-4A70-BCAF-D72CE67BFFEA}" presName="parentLin" presStyleCnt="0"/>
      <dgm:spPr/>
      <dgm:t>
        <a:bodyPr/>
        <a:lstStyle/>
        <a:p>
          <a:endParaRPr lang="lt-LT"/>
        </a:p>
      </dgm:t>
    </dgm:pt>
    <dgm:pt modelId="{C356BD49-30AD-414A-87B8-9F10966A11A6}" type="pres">
      <dgm:prSet presAssocID="{CBF6EDD5-01B0-4A70-BCAF-D72CE67BFFEA}" presName="parentLeftMargin" presStyleLbl="node1" presStyleIdx="1" presStyleCnt="4"/>
      <dgm:spPr/>
      <dgm:t>
        <a:bodyPr/>
        <a:lstStyle/>
        <a:p>
          <a:endParaRPr lang="lt-LT"/>
        </a:p>
      </dgm:t>
    </dgm:pt>
    <dgm:pt modelId="{F776EF22-1A3E-407C-8DDC-6CD2C8C3221C}" type="pres">
      <dgm:prSet presAssocID="{CBF6EDD5-01B0-4A70-BCAF-D72CE67BFFEA}" presName="parentText" presStyleLbl="node1" presStyleIdx="2" presStyleCnt="4" custScaleX="99315" custScaleY="196998">
        <dgm:presLayoutVars>
          <dgm:chMax val="0"/>
          <dgm:bulletEnabled val="1"/>
        </dgm:presLayoutVars>
      </dgm:prSet>
      <dgm:spPr/>
      <dgm:t>
        <a:bodyPr/>
        <a:lstStyle/>
        <a:p>
          <a:endParaRPr lang="lt-LT"/>
        </a:p>
      </dgm:t>
    </dgm:pt>
    <dgm:pt modelId="{8E649723-D794-4AB8-896F-2EC28A850960}" type="pres">
      <dgm:prSet presAssocID="{CBF6EDD5-01B0-4A70-BCAF-D72CE67BFFEA}" presName="negativeSpace" presStyleCnt="0"/>
      <dgm:spPr/>
      <dgm:t>
        <a:bodyPr/>
        <a:lstStyle/>
        <a:p>
          <a:endParaRPr lang="lt-LT"/>
        </a:p>
      </dgm:t>
    </dgm:pt>
    <dgm:pt modelId="{FF237AE4-BBBE-48BD-8311-C287A8580A04}" type="pres">
      <dgm:prSet presAssocID="{CBF6EDD5-01B0-4A70-BCAF-D72CE67BFFEA}" presName="childText" presStyleLbl="conFgAcc1" presStyleIdx="2" presStyleCnt="4">
        <dgm:presLayoutVars>
          <dgm:bulletEnabled val="1"/>
        </dgm:presLayoutVars>
      </dgm:prSet>
      <dgm:spPr/>
      <dgm:t>
        <a:bodyPr/>
        <a:lstStyle/>
        <a:p>
          <a:endParaRPr lang="lt-LT"/>
        </a:p>
      </dgm:t>
    </dgm:pt>
    <dgm:pt modelId="{85D3D9E4-B88B-460E-93DB-1D25542A238F}" type="pres">
      <dgm:prSet presAssocID="{C4760C6A-46EE-46DF-A524-0C587A3C8DE6}" presName="spaceBetweenRectangles" presStyleCnt="0"/>
      <dgm:spPr/>
    </dgm:pt>
    <dgm:pt modelId="{0C25160C-D5E8-411E-902F-4D064123D2CE}" type="pres">
      <dgm:prSet presAssocID="{BD1C2707-1C20-4CE1-9273-84BE3588F082}" presName="parentLin" presStyleCnt="0"/>
      <dgm:spPr/>
    </dgm:pt>
    <dgm:pt modelId="{9D81EAAF-FF38-4D79-AC98-534D0F337B93}" type="pres">
      <dgm:prSet presAssocID="{BD1C2707-1C20-4CE1-9273-84BE3588F082}" presName="parentLeftMargin" presStyleLbl="node1" presStyleIdx="2" presStyleCnt="4"/>
      <dgm:spPr/>
      <dgm:t>
        <a:bodyPr/>
        <a:lstStyle/>
        <a:p>
          <a:endParaRPr lang="lt-LT"/>
        </a:p>
      </dgm:t>
    </dgm:pt>
    <dgm:pt modelId="{6E767461-BFA9-4345-92EE-BC99FB85545C}" type="pres">
      <dgm:prSet presAssocID="{BD1C2707-1C20-4CE1-9273-84BE3588F082}" presName="parentText" presStyleLbl="node1" presStyleIdx="3" presStyleCnt="4" custScaleX="99315" custScaleY="196998" custLinFactNeighborX="-1865" custLinFactNeighborY="6499">
        <dgm:presLayoutVars>
          <dgm:chMax val="0"/>
          <dgm:bulletEnabled val="1"/>
        </dgm:presLayoutVars>
      </dgm:prSet>
      <dgm:spPr/>
      <dgm:t>
        <a:bodyPr/>
        <a:lstStyle/>
        <a:p>
          <a:endParaRPr lang="lt-LT"/>
        </a:p>
      </dgm:t>
    </dgm:pt>
    <dgm:pt modelId="{D1441AAA-3651-4728-8DE7-4C6154E71505}" type="pres">
      <dgm:prSet presAssocID="{BD1C2707-1C20-4CE1-9273-84BE3588F082}" presName="negativeSpace" presStyleCnt="0"/>
      <dgm:spPr/>
    </dgm:pt>
    <dgm:pt modelId="{328D75B8-0B86-41FF-91BE-55AE8FD8653F}" type="pres">
      <dgm:prSet presAssocID="{BD1C2707-1C20-4CE1-9273-84BE3588F082}" presName="childText" presStyleLbl="conFgAcc1" presStyleIdx="3" presStyleCnt="4">
        <dgm:presLayoutVars>
          <dgm:bulletEnabled val="1"/>
        </dgm:presLayoutVars>
      </dgm:prSet>
      <dgm:spPr/>
    </dgm:pt>
  </dgm:ptLst>
  <dgm:cxnLst>
    <dgm:cxn modelId="{4A731545-5A76-4042-A815-D00247D9C922}" type="presOf" srcId="{62BAB8D8-CD33-43DB-A847-B14D9A8B8B8B}" destId="{B1EFC164-A5AC-4DD7-BDF6-C82C6B6966FA}" srcOrd="1" destOrd="0" presId="urn:microsoft.com/office/officeart/2005/8/layout/list1"/>
    <dgm:cxn modelId="{E7C9B824-5388-46D1-8A67-436ED7CF5C36}" srcId="{6A169A7C-A166-4F8A-B920-800AE2DC00AA}" destId="{BD1C2707-1C20-4CE1-9273-84BE3588F082}" srcOrd="3" destOrd="0" parTransId="{6BAE28F1-41B1-4514-A281-4C7EABA94309}" sibTransId="{176CB669-01EC-4ED2-BCF1-46E0BAEA976E}"/>
    <dgm:cxn modelId="{E5BAFC14-BA0E-4809-9075-0A1A7A554628}" type="presOf" srcId="{2ADA9337-C324-4FD9-A887-D21898C5C736}" destId="{626F2196-88BD-4926-8787-321D5700FAC3}" srcOrd="1" destOrd="0" presId="urn:microsoft.com/office/officeart/2005/8/layout/list1"/>
    <dgm:cxn modelId="{B386F04D-D113-45D6-A6BC-C178E514E714}" type="presOf" srcId="{2ADA9337-C324-4FD9-A887-D21898C5C736}" destId="{B78A30F0-8F6B-47FC-95FB-3D6B1557DE85}" srcOrd="0" destOrd="0" presId="urn:microsoft.com/office/officeart/2005/8/layout/list1"/>
    <dgm:cxn modelId="{6B7539F5-44DE-411C-ACE1-A389BF266B44}" srcId="{6A169A7C-A166-4F8A-B920-800AE2DC00AA}" destId="{62BAB8D8-CD33-43DB-A847-B14D9A8B8B8B}" srcOrd="0" destOrd="0" parTransId="{8060A281-143F-4E90-A399-B13A7265D48E}" sibTransId="{785B4D85-74CF-4A57-B6B4-7417B5993CEF}"/>
    <dgm:cxn modelId="{AD2BE3EB-6365-4438-AEB2-EAD3F45F074C}" type="presOf" srcId="{6A169A7C-A166-4F8A-B920-800AE2DC00AA}" destId="{BFE6E328-9057-4A48-9F40-4A6E05E07015}" srcOrd="0" destOrd="0" presId="urn:microsoft.com/office/officeart/2005/8/layout/list1"/>
    <dgm:cxn modelId="{54C221A8-C9C7-4E8D-9AB0-A4028164B67F}" type="presOf" srcId="{62BAB8D8-CD33-43DB-A847-B14D9A8B8B8B}" destId="{8D3370D4-159D-4420-97FF-C299F14B6375}" srcOrd="0" destOrd="0" presId="urn:microsoft.com/office/officeart/2005/8/layout/list1"/>
    <dgm:cxn modelId="{1EE94DAE-16A1-4F4D-A82A-BEABD237BFA3}" srcId="{6A169A7C-A166-4F8A-B920-800AE2DC00AA}" destId="{CBF6EDD5-01B0-4A70-BCAF-D72CE67BFFEA}" srcOrd="2" destOrd="0" parTransId="{2CE36F2D-AE89-441E-BFB8-A7D7994CDBE9}" sibTransId="{C4760C6A-46EE-46DF-A524-0C587A3C8DE6}"/>
    <dgm:cxn modelId="{9E35B99C-1C66-47AE-AB36-E09E590DCAF3}" type="presOf" srcId="{BD1C2707-1C20-4CE1-9273-84BE3588F082}" destId="{6E767461-BFA9-4345-92EE-BC99FB85545C}" srcOrd="1" destOrd="0" presId="urn:microsoft.com/office/officeart/2005/8/layout/list1"/>
    <dgm:cxn modelId="{B57EC8E5-A405-4257-AE1D-2B6185F6B936}" srcId="{6A169A7C-A166-4F8A-B920-800AE2DC00AA}" destId="{2ADA9337-C324-4FD9-A887-D21898C5C736}" srcOrd="1" destOrd="0" parTransId="{85022F9F-741B-44A6-9A80-370D77DD6414}" sibTransId="{C7CD6051-C5FC-4D1C-8BCA-B4102B269ABA}"/>
    <dgm:cxn modelId="{531E666E-E319-4D59-AB7A-786596D35E2F}" type="presOf" srcId="{CBF6EDD5-01B0-4A70-BCAF-D72CE67BFFEA}" destId="{F776EF22-1A3E-407C-8DDC-6CD2C8C3221C}" srcOrd="1" destOrd="0" presId="urn:microsoft.com/office/officeart/2005/8/layout/list1"/>
    <dgm:cxn modelId="{76C16E3D-DA54-4D64-852E-CADDAB696126}" type="presOf" srcId="{CBF6EDD5-01B0-4A70-BCAF-D72CE67BFFEA}" destId="{C356BD49-30AD-414A-87B8-9F10966A11A6}" srcOrd="0" destOrd="0" presId="urn:microsoft.com/office/officeart/2005/8/layout/list1"/>
    <dgm:cxn modelId="{ED9A48D7-4ABF-4D72-BA4C-C1764241C90C}" type="presOf" srcId="{BD1C2707-1C20-4CE1-9273-84BE3588F082}" destId="{9D81EAAF-FF38-4D79-AC98-534D0F337B93}" srcOrd="0" destOrd="0" presId="urn:microsoft.com/office/officeart/2005/8/layout/list1"/>
    <dgm:cxn modelId="{472BC6C2-9DB2-498C-ADF0-A6465A8FA4CA}" type="presParOf" srcId="{BFE6E328-9057-4A48-9F40-4A6E05E07015}" destId="{29ACE84F-50E0-4F5C-BF32-C18C4FBA4B46}" srcOrd="0" destOrd="0" presId="urn:microsoft.com/office/officeart/2005/8/layout/list1"/>
    <dgm:cxn modelId="{6F191CF6-69E6-4A6F-AFE2-F688CCCB15C4}" type="presParOf" srcId="{29ACE84F-50E0-4F5C-BF32-C18C4FBA4B46}" destId="{8D3370D4-159D-4420-97FF-C299F14B6375}" srcOrd="0" destOrd="0" presId="urn:microsoft.com/office/officeart/2005/8/layout/list1"/>
    <dgm:cxn modelId="{13A8B84B-1967-457E-85A1-D147095FF191}" type="presParOf" srcId="{29ACE84F-50E0-4F5C-BF32-C18C4FBA4B46}" destId="{B1EFC164-A5AC-4DD7-BDF6-C82C6B6966FA}" srcOrd="1" destOrd="0" presId="urn:microsoft.com/office/officeart/2005/8/layout/list1"/>
    <dgm:cxn modelId="{0D488B20-E3DE-45AC-AEE4-0FC5E557523F}" type="presParOf" srcId="{BFE6E328-9057-4A48-9F40-4A6E05E07015}" destId="{B6DDD264-4956-439E-9500-57F4B1841AFD}" srcOrd="1" destOrd="0" presId="urn:microsoft.com/office/officeart/2005/8/layout/list1"/>
    <dgm:cxn modelId="{8851B871-182F-47AA-8F44-D5C0026A0DCF}" type="presParOf" srcId="{BFE6E328-9057-4A48-9F40-4A6E05E07015}" destId="{A08B6798-3AD9-49D3-BF7B-CF3E2C95EBC1}" srcOrd="2" destOrd="0" presId="urn:microsoft.com/office/officeart/2005/8/layout/list1"/>
    <dgm:cxn modelId="{94DA735F-08AD-41A1-90C3-A433E6A3DEB8}" type="presParOf" srcId="{BFE6E328-9057-4A48-9F40-4A6E05E07015}" destId="{8982B32E-900F-464F-91A0-150588430189}" srcOrd="3" destOrd="0" presId="urn:microsoft.com/office/officeart/2005/8/layout/list1"/>
    <dgm:cxn modelId="{6ED4CEBA-C206-4412-9B6C-207F9FF60656}" type="presParOf" srcId="{BFE6E328-9057-4A48-9F40-4A6E05E07015}" destId="{B78EAD18-3B0E-4975-A932-EC91C66F634F}" srcOrd="4" destOrd="0" presId="urn:microsoft.com/office/officeart/2005/8/layout/list1"/>
    <dgm:cxn modelId="{D0E680FF-B756-42FE-8B7A-D6C9C851FB9C}" type="presParOf" srcId="{B78EAD18-3B0E-4975-A932-EC91C66F634F}" destId="{B78A30F0-8F6B-47FC-95FB-3D6B1557DE85}" srcOrd="0" destOrd="0" presId="urn:microsoft.com/office/officeart/2005/8/layout/list1"/>
    <dgm:cxn modelId="{2E4AE91D-BE61-4D38-A911-72984EF79C70}" type="presParOf" srcId="{B78EAD18-3B0E-4975-A932-EC91C66F634F}" destId="{626F2196-88BD-4926-8787-321D5700FAC3}" srcOrd="1" destOrd="0" presId="urn:microsoft.com/office/officeart/2005/8/layout/list1"/>
    <dgm:cxn modelId="{FA481CB0-77CA-4C3B-A0E7-BFC8405021FC}" type="presParOf" srcId="{BFE6E328-9057-4A48-9F40-4A6E05E07015}" destId="{9C806194-ADE2-43D3-8DDE-17F7340EC87D}" srcOrd="5" destOrd="0" presId="urn:microsoft.com/office/officeart/2005/8/layout/list1"/>
    <dgm:cxn modelId="{0A64D3A4-9363-4C7A-BC94-F61E50B64B49}" type="presParOf" srcId="{BFE6E328-9057-4A48-9F40-4A6E05E07015}" destId="{B6B5934E-F4C3-44BB-B077-E0966955E47E}" srcOrd="6" destOrd="0" presId="urn:microsoft.com/office/officeart/2005/8/layout/list1"/>
    <dgm:cxn modelId="{5F33199C-DB5C-445C-8237-A4BD379FC082}" type="presParOf" srcId="{BFE6E328-9057-4A48-9F40-4A6E05E07015}" destId="{EE244EC1-1B4B-45CA-B2CA-B7CE26111988}" srcOrd="7" destOrd="0" presId="urn:microsoft.com/office/officeart/2005/8/layout/list1"/>
    <dgm:cxn modelId="{CA2DEE38-E7B8-4381-AD87-B0FD81CFC4E3}" type="presParOf" srcId="{BFE6E328-9057-4A48-9F40-4A6E05E07015}" destId="{4E316E53-5EBB-463A-A075-B920ADB990DC}" srcOrd="8" destOrd="0" presId="urn:microsoft.com/office/officeart/2005/8/layout/list1"/>
    <dgm:cxn modelId="{4899A91A-BED9-429F-85F6-8DC67F15E125}" type="presParOf" srcId="{4E316E53-5EBB-463A-A075-B920ADB990DC}" destId="{C356BD49-30AD-414A-87B8-9F10966A11A6}" srcOrd="0" destOrd="0" presId="urn:microsoft.com/office/officeart/2005/8/layout/list1"/>
    <dgm:cxn modelId="{CC7283A7-FE9E-4DD2-BE3B-EC270B8976FB}" type="presParOf" srcId="{4E316E53-5EBB-463A-A075-B920ADB990DC}" destId="{F776EF22-1A3E-407C-8DDC-6CD2C8C3221C}" srcOrd="1" destOrd="0" presId="urn:microsoft.com/office/officeart/2005/8/layout/list1"/>
    <dgm:cxn modelId="{C2FD40D4-0826-4F97-AF77-4F358850AE98}" type="presParOf" srcId="{BFE6E328-9057-4A48-9F40-4A6E05E07015}" destId="{8E649723-D794-4AB8-896F-2EC28A850960}" srcOrd="9" destOrd="0" presId="urn:microsoft.com/office/officeart/2005/8/layout/list1"/>
    <dgm:cxn modelId="{91958755-B549-4FBB-B1CA-2C916E6EDB2F}" type="presParOf" srcId="{BFE6E328-9057-4A48-9F40-4A6E05E07015}" destId="{FF237AE4-BBBE-48BD-8311-C287A8580A04}" srcOrd="10" destOrd="0" presId="urn:microsoft.com/office/officeart/2005/8/layout/list1"/>
    <dgm:cxn modelId="{E3F775F3-6AFB-4C41-BF1D-6AD190DB7664}" type="presParOf" srcId="{BFE6E328-9057-4A48-9F40-4A6E05E07015}" destId="{85D3D9E4-B88B-460E-93DB-1D25542A238F}" srcOrd="11" destOrd="0" presId="urn:microsoft.com/office/officeart/2005/8/layout/list1"/>
    <dgm:cxn modelId="{E8FB5A1B-DE1B-4752-868C-05D5AFDE0C39}" type="presParOf" srcId="{BFE6E328-9057-4A48-9F40-4A6E05E07015}" destId="{0C25160C-D5E8-411E-902F-4D064123D2CE}" srcOrd="12" destOrd="0" presId="urn:microsoft.com/office/officeart/2005/8/layout/list1"/>
    <dgm:cxn modelId="{C59CC472-40FD-4593-8B2C-59DC4BA6C4DD}" type="presParOf" srcId="{0C25160C-D5E8-411E-902F-4D064123D2CE}" destId="{9D81EAAF-FF38-4D79-AC98-534D0F337B93}" srcOrd="0" destOrd="0" presId="urn:microsoft.com/office/officeart/2005/8/layout/list1"/>
    <dgm:cxn modelId="{CD3DE68D-3E0A-43CA-8002-6CAA7F1D9416}" type="presParOf" srcId="{0C25160C-D5E8-411E-902F-4D064123D2CE}" destId="{6E767461-BFA9-4345-92EE-BC99FB85545C}" srcOrd="1" destOrd="0" presId="urn:microsoft.com/office/officeart/2005/8/layout/list1"/>
    <dgm:cxn modelId="{D89E05F9-06E1-4A6C-9B07-082157391385}" type="presParOf" srcId="{BFE6E328-9057-4A48-9F40-4A6E05E07015}" destId="{D1441AAA-3651-4728-8DE7-4C6154E71505}" srcOrd="13" destOrd="0" presId="urn:microsoft.com/office/officeart/2005/8/layout/list1"/>
    <dgm:cxn modelId="{FD82FD77-48E8-4714-87E2-F57E70DF2462}" type="presParOf" srcId="{BFE6E328-9057-4A48-9F40-4A6E05E07015}" destId="{328D75B8-0B86-41FF-91BE-55AE8FD8653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E7347-0F2C-413E-84EB-43E6B4D3F247}"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lt-LT"/>
        </a:p>
      </dgm:t>
    </dgm:pt>
    <dgm:pt modelId="{7980742A-5CBB-484D-9B34-4331FFEEE236}">
      <dgm:prSet phldrT="[Tekstas]" custT="1"/>
      <dgm:spPr/>
      <dgm:t>
        <a:bodyPr/>
        <a:lstStyle/>
        <a:p>
          <a:pPr algn="l"/>
          <a:r>
            <a:rPr lang="lt-LT" sz="1400" dirty="0" smtClean="0">
              <a:latin typeface="Arial Black" panose="020B0A04020102020204" pitchFamily="34" charset="0"/>
              <a:cs typeface="Times New Roman" panose="02020603050405020304" pitchFamily="18" charset="0"/>
            </a:rPr>
            <a:t>Mokinių, kuriems nurodytos specialiosios rekomendacijos </a:t>
          </a:r>
          <a:r>
            <a:rPr lang="lt-LT" sz="1400" dirty="0" smtClean="0">
              <a:latin typeface="Arial Black" panose="020B0A04020102020204" pitchFamily="34" charset="0"/>
              <a:cs typeface="Times New Roman" panose="02020603050405020304" pitchFamily="18" charset="0"/>
            </a:rPr>
            <a:t>14 </a:t>
          </a:r>
        </a:p>
        <a:p>
          <a:pPr algn="l"/>
          <a:r>
            <a:rPr lang="lt-LT" sz="1400" dirty="0" smtClean="0">
              <a:latin typeface="Arial Black" panose="020B0A04020102020204" pitchFamily="34" charset="0"/>
              <a:cs typeface="Times New Roman" panose="02020603050405020304" pitchFamily="18" charset="0"/>
            </a:rPr>
            <a:t>Pokytis nuo praėjusių metų (- 18,18 % </a:t>
          </a:r>
          <a:r>
            <a:rPr lang="lt-LT" sz="1400" dirty="0" smtClean="0">
              <a:latin typeface="Arial Black" panose="020B0A04020102020204" pitchFamily="34" charset="0"/>
              <a:cs typeface="Times New Roman" panose="02020603050405020304" pitchFamily="18" charset="0"/>
            </a:rPr>
            <a:t>)</a:t>
          </a:r>
          <a:endParaRPr lang="lt-LT" sz="1400" dirty="0">
            <a:latin typeface="Arial Black" panose="020B0A04020102020204" pitchFamily="34" charset="0"/>
          </a:endParaRPr>
        </a:p>
      </dgm:t>
    </dgm:pt>
    <dgm:pt modelId="{90C6F39B-4F68-49F0-B02A-372334714B96}" type="parTrans" cxnId="{AC1B8745-89DE-4E1B-9FFE-60C8A0E0FB10}">
      <dgm:prSet/>
      <dgm:spPr/>
      <dgm:t>
        <a:bodyPr/>
        <a:lstStyle/>
        <a:p>
          <a:endParaRPr lang="lt-LT"/>
        </a:p>
      </dgm:t>
    </dgm:pt>
    <dgm:pt modelId="{7365CADF-37E1-4D1A-B409-FCD4B7976DFB}" type="sibTrans" cxnId="{AC1B8745-89DE-4E1B-9FFE-60C8A0E0FB10}">
      <dgm:prSet/>
      <dgm:spPr/>
      <dgm:t>
        <a:bodyPr/>
        <a:lstStyle/>
        <a:p>
          <a:endParaRPr lang="lt-LT"/>
        </a:p>
      </dgm:t>
    </dgm:pt>
    <dgm:pt modelId="{408BB031-6CEF-4704-B20B-D639C937269F}">
      <dgm:prSet phldrT="[Tekstas]" custT="1"/>
      <dgm:spPr/>
      <dgm:t>
        <a:bodyPr/>
        <a:lstStyle/>
        <a:p>
          <a:pPr algn="ctr"/>
          <a:r>
            <a:rPr lang="lt-LT" sz="1400" dirty="0" smtClean="0">
              <a:latin typeface="Arial Black" panose="020B0A04020102020204" pitchFamily="34" charset="0"/>
              <a:cs typeface="Times New Roman" panose="02020603050405020304" pitchFamily="18" charset="0"/>
            </a:rPr>
            <a:t>Mokinių, atleistų nuo kūno kultūros </a:t>
          </a:r>
          <a:r>
            <a:rPr lang="lt-LT" sz="1400" dirty="0" smtClean="0">
              <a:latin typeface="Arial Black" panose="020B0A04020102020204" pitchFamily="34" charset="0"/>
              <a:cs typeface="Times New Roman" panose="02020603050405020304" pitchFamily="18" charset="0"/>
            </a:rPr>
            <a:t>pamokų 5</a:t>
          </a:r>
          <a:endParaRPr lang="lt-LT" sz="1400" dirty="0">
            <a:latin typeface="Arial Black" panose="020B0A04020102020204" pitchFamily="34" charset="0"/>
          </a:endParaRPr>
        </a:p>
      </dgm:t>
    </dgm:pt>
    <dgm:pt modelId="{6B20C18C-9ECB-4F2A-8773-3186FE22BA31}" type="parTrans" cxnId="{8B32B6F9-F0CB-406A-978C-86FFEB7EC396}">
      <dgm:prSet/>
      <dgm:spPr/>
      <dgm:t>
        <a:bodyPr/>
        <a:lstStyle/>
        <a:p>
          <a:endParaRPr lang="lt-LT"/>
        </a:p>
      </dgm:t>
    </dgm:pt>
    <dgm:pt modelId="{892F2C6F-EC02-4A42-8ACF-EFEC057F3C27}" type="sibTrans" cxnId="{8B32B6F9-F0CB-406A-978C-86FFEB7EC396}">
      <dgm:prSet/>
      <dgm:spPr/>
      <dgm:t>
        <a:bodyPr/>
        <a:lstStyle/>
        <a:p>
          <a:endParaRPr lang="lt-LT"/>
        </a:p>
      </dgm:t>
    </dgm:pt>
    <dgm:pt modelId="{C62B07D1-069C-46F2-A317-5A6D24706CA1}" type="pres">
      <dgm:prSet presAssocID="{A43E7347-0F2C-413E-84EB-43E6B4D3F247}" presName="Name0" presStyleCnt="0">
        <dgm:presLayoutVars>
          <dgm:dir/>
          <dgm:animLvl val="lvl"/>
          <dgm:resizeHandles val="exact"/>
        </dgm:presLayoutVars>
      </dgm:prSet>
      <dgm:spPr/>
      <dgm:t>
        <a:bodyPr/>
        <a:lstStyle/>
        <a:p>
          <a:endParaRPr lang="lt-LT"/>
        </a:p>
      </dgm:t>
    </dgm:pt>
    <dgm:pt modelId="{7F8D902F-B31D-4F8C-A85B-E088956F6DD0}" type="pres">
      <dgm:prSet presAssocID="{7980742A-5CBB-484D-9B34-4331FFEEE236}" presName="composite" presStyleCnt="0"/>
      <dgm:spPr/>
    </dgm:pt>
    <dgm:pt modelId="{9EF2D815-D7D5-4535-A4C5-10B2DDB1A61D}" type="pres">
      <dgm:prSet presAssocID="{7980742A-5CBB-484D-9B34-4331FFEEE236}" presName="parTx" presStyleLbl="alignNode1" presStyleIdx="0" presStyleCnt="2" custScaleX="116504">
        <dgm:presLayoutVars>
          <dgm:chMax val="0"/>
          <dgm:chPref val="0"/>
          <dgm:bulletEnabled val="1"/>
        </dgm:presLayoutVars>
      </dgm:prSet>
      <dgm:spPr/>
      <dgm:t>
        <a:bodyPr/>
        <a:lstStyle/>
        <a:p>
          <a:endParaRPr lang="lt-LT"/>
        </a:p>
      </dgm:t>
    </dgm:pt>
    <dgm:pt modelId="{671A883D-D82B-4F6F-9668-548737B2FC02}" type="pres">
      <dgm:prSet presAssocID="{7980742A-5CBB-484D-9B34-4331FFEEE236}" presName="desTx" presStyleLbl="alignAccFollowNode1" presStyleIdx="0" presStyleCnt="2">
        <dgm:presLayoutVars>
          <dgm:bulletEnabled val="1"/>
        </dgm:presLayoutVars>
      </dgm:prSet>
      <dgm:spPr/>
    </dgm:pt>
    <dgm:pt modelId="{29418E19-84E7-418A-A542-FAE867B21E64}" type="pres">
      <dgm:prSet presAssocID="{7365CADF-37E1-4D1A-B409-FCD4B7976DFB}" presName="space" presStyleCnt="0"/>
      <dgm:spPr/>
    </dgm:pt>
    <dgm:pt modelId="{E1A693C1-21BE-4A7C-B954-52C3DBCC574A}" type="pres">
      <dgm:prSet presAssocID="{408BB031-6CEF-4704-B20B-D639C937269F}" presName="composite" presStyleCnt="0"/>
      <dgm:spPr/>
    </dgm:pt>
    <dgm:pt modelId="{F508DE99-F160-4202-99F2-9AEFBF0D005A}" type="pres">
      <dgm:prSet presAssocID="{408BB031-6CEF-4704-B20B-D639C937269F}" presName="parTx" presStyleLbl="alignNode1" presStyleIdx="1" presStyleCnt="2" custScaleX="116193">
        <dgm:presLayoutVars>
          <dgm:chMax val="0"/>
          <dgm:chPref val="0"/>
          <dgm:bulletEnabled val="1"/>
        </dgm:presLayoutVars>
      </dgm:prSet>
      <dgm:spPr/>
      <dgm:t>
        <a:bodyPr/>
        <a:lstStyle/>
        <a:p>
          <a:endParaRPr lang="lt-LT"/>
        </a:p>
      </dgm:t>
    </dgm:pt>
    <dgm:pt modelId="{D5EF00C8-8F58-4388-B589-F4FC51F5E4EE}" type="pres">
      <dgm:prSet presAssocID="{408BB031-6CEF-4704-B20B-D639C937269F}" presName="desTx" presStyleLbl="alignAccFollowNode1" presStyleIdx="1" presStyleCnt="2">
        <dgm:presLayoutVars>
          <dgm:bulletEnabled val="1"/>
        </dgm:presLayoutVars>
      </dgm:prSet>
      <dgm:spPr/>
    </dgm:pt>
  </dgm:ptLst>
  <dgm:cxnLst>
    <dgm:cxn modelId="{1880081F-FAFE-45AC-8DD3-06E289FA50B1}" type="presOf" srcId="{A43E7347-0F2C-413E-84EB-43E6B4D3F247}" destId="{C62B07D1-069C-46F2-A317-5A6D24706CA1}" srcOrd="0" destOrd="0" presId="urn:microsoft.com/office/officeart/2005/8/layout/hList1"/>
    <dgm:cxn modelId="{F92AC3EB-E193-401A-84CF-97984ACC9DFF}" type="presOf" srcId="{7980742A-5CBB-484D-9B34-4331FFEEE236}" destId="{9EF2D815-D7D5-4535-A4C5-10B2DDB1A61D}" srcOrd="0" destOrd="0" presId="urn:microsoft.com/office/officeart/2005/8/layout/hList1"/>
    <dgm:cxn modelId="{8B32B6F9-F0CB-406A-978C-86FFEB7EC396}" srcId="{A43E7347-0F2C-413E-84EB-43E6B4D3F247}" destId="{408BB031-6CEF-4704-B20B-D639C937269F}" srcOrd="1" destOrd="0" parTransId="{6B20C18C-9ECB-4F2A-8773-3186FE22BA31}" sibTransId="{892F2C6F-EC02-4A42-8ACF-EFEC057F3C27}"/>
    <dgm:cxn modelId="{AC1B8745-89DE-4E1B-9FFE-60C8A0E0FB10}" srcId="{A43E7347-0F2C-413E-84EB-43E6B4D3F247}" destId="{7980742A-5CBB-484D-9B34-4331FFEEE236}" srcOrd="0" destOrd="0" parTransId="{90C6F39B-4F68-49F0-B02A-372334714B96}" sibTransId="{7365CADF-37E1-4D1A-B409-FCD4B7976DFB}"/>
    <dgm:cxn modelId="{1E751BF7-CC48-4DDE-8C20-3DA9EA8F62F4}" type="presOf" srcId="{408BB031-6CEF-4704-B20B-D639C937269F}" destId="{F508DE99-F160-4202-99F2-9AEFBF0D005A}" srcOrd="0" destOrd="0" presId="urn:microsoft.com/office/officeart/2005/8/layout/hList1"/>
    <dgm:cxn modelId="{9E153C81-B762-4028-A80F-6A80FE1BACC1}" type="presParOf" srcId="{C62B07D1-069C-46F2-A317-5A6D24706CA1}" destId="{7F8D902F-B31D-4F8C-A85B-E088956F6DD0}" srcOrd="0" destOrd="0" presId="urn:microsoft.com/office/officeart/2005/8/layout/hList1"/>
    <dgm:cxn modelId="{5792D2E1-1BAF-4CF0-8FC1-DAFB69E0D39B}" type="presParOf" srcId="{7F8D902F-B31D-4F8C-A85B-E088956F6DD0}" destId="{9EF2D815-D7D5-4535-A4C5-10B2DDB1A61D}" srcOrd="0" destOrd="0" presId="urn:microsoft.com/office/officeart/2005/8/layout/hList1"/>
    <dgm:cxn modelId="{D2FB6630-E955-4C6F-A1A9-54178B74B25B}" type="presParOf" srcId="{7F8D902F-B31D-4F8C-A85B-E088956F6DD0}" destId="{671A883D-D82B-4F6F-9668-548737B2FC02}" srcOrd="1" destOrd="0" presId="urn:microsoft.com/office/officeart/2005/8/layout/hList1"/>
    <dgm:cxn modelId="{92CEAE16-97D2-45C8-8EE8-CF5AF43321CF}" type="presParOf" srcId="{C62B07D1-069C-46F2-A317-5A6D24706CA1}" destId="{29418E19-84E7-418A-A542-FAE867B21E64}" srcOrd="1" destOrd="0" presId="urn:microsoft.com/office/officeart/2005/8/layout/hList1"/>
    <dgm:cxn modelId="{04218D8D-95F0-41A7-A960-A8341ACEC043}" type="presParOf" srcId="{C62B07D1-069C-46F2-A317-5A6D24706CA1}" destId="{E1A693C1-21BE-4A7C-B954-52C3DBCC574A}" srcOrd="2" destOrd="0" presId="urn:microsoft.com/office/officeart/2005/8/layout/hList1"/>
    <dgm:cxn modelId="{E5293173-E6D5-4C45-9575-1D3373602BEA}" type="presParOf" srcId="{E1A693C1-21BE-4A7C-B954-52C3DBCC574A}" destId="{F508DE99-F160-4202-99F2-9AEFBF0D005A}" srcOrd="0" destOrd="0" presId="urn:microsoft.com/office/officeart/2005/8/layout/hList1"/>
    <dgm:cxn modelId="{E802249E-25F0-46FC-AEA7-6A26EDD79B6D}" type="presParOf" srcId="{E1A693C1-21BE-4A7C-B954-52C3DBCC574A}" destId="{D5EF00C8-8F58-4388-B589-F4FC51F5E4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86DB0A-9B15-46C5-920A-FDC5B470A8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t-LT"/>
        </a:p>
      </dgm:t>
    </dgm:pt>
    <dgm:pt modelId="{81E8AEEB-AF51-44B9-A9BC-2F5A0F8FDC3B}">
      <dgm:prSet phldrT="[Tekstas]" custT="1"/>
      <dgm:spPr/>
      <dgm:t>
        <a:bodyPr/>
        <a:lstStyle/>
        <a:p>
          <a:r>
            <a:rPr lang="lt-LT" sz="1400" dirty="0" smtClean="0">
              <a:latin typeface="Arial Black" panose="020B0A04020102020204" pitchFamily="34" charset="0"/>
              <a:cs typeface="Times New Roman" panose="02020603050405020304" pitchFamily="18" charset="0"/>
            </a:rPr>
            <a:t>Mokinių, turinčių labai žemą bendrą (</a:t>
          </a:r>
          <a:r>
            <a:rPr lang="lt-LT" sz="1400" dirty="0" err="1" smtClean="0">
              <a:latin typeface="Arial Black" panose="020B0A04020102020204" pitchFamily="34" charset="0"/>
              <a:cs typeface="Times New Roman" panose="02020603050405020304" pitchFamily="18" charset="0"/>
            </a:rPr>
            <a:t>KPI+kpi</a:t>
          </a:r>
          <a:r>
            <a:rPr lang="lt-LT" sz="1400" dirty="0" smtClean="0">
              <a:latin typeface="Arial Black" panose="020B0A04020102020204" pitchFamily="34" charset="0"/>
              <a:cs typeface="Times New Roman" panose="02020603050405020304" pitchFamily="18" charset="0"/>
            </a:rPr>
            <a:t>) indeksą </a:t>
          </a:r>
          <a:r>
            <a:rPr lang="lt-LT" sz="1400" dirty="0" smtClean="0">
              <a:latin typeface="Arial Black" panose="020B0A04020102020204" pitchFamily="34" charset="0"/>
              <a:cs typeface="Times New Roman" panose="02020603050405020304" pitchFamily="18" charset="0"/>
            </a:rPr>
            <a:t>97 </a:t>
          </a:r>
        </a:p>
        <a:p>
          <a:r>
            <a:rPr lang="lt-LT" sz="1400" dirty="0" smtClean="0">
              <a:latin typeface="Arial Black" panose="020B0A04020102020204" pitchFamily="34" charset="0"/>
              <a:cs typeface="Times New Roman" panose="02020603050405020304" pitchFamily="18" charset="0"/>
            </a:rPr>
            <a:t>Pokytis nuo praėjusių metų (+2,57%) </a:t>
          </a:r>
          <a:endParaRPr lang="lt-LT" sz="1400" dirty="0">
            <a:latin typeface="Arial Black" panose="020B0A04020102020204" pitchFamily="34" charset="0"/>
          </a:endParaRPr>
        </a:p>
      </dgm:t>
    </dgm:pt>
    <dgm:pt modelId="{2DE4B7EC-9C43-4866-A67E-AFD0B6F24E6F}" type="parTrans" cxnId="{ACAA0F9C-4204-4E9F-B1A8-D7EA5327E19E}">
      <dgm:prSet/>
      <dgm:spPr/>
      <dgm:t>
        <a:bodyPr/>
        <a:lstStyle/>
        <a:p>
          <a:endParaRPr lang="lt-LT"/>
        </a:p>
      </dgm:t>
    </dgm:pt>
    <dgm:pt modelId="{D433D43A-367A-4EA3-9842-FE5E67D2F2A7}" type="sibTrans" cxnId="{ACAA0F9C-4204-4E9F-B1A8-D7EA5327E19E}">
      <dgm:prSet/>
      <dgm:spPr/>
      <dgm:t>
        <a:bodyPr/>
        <a:lstStyle/>
        <a:p>
          <a:endParaRPr lang="lt-LT"/>
        </a:p>
      </dgm:t>
    </dgm:pt>
    <dgm:pt modelId="{723A3F8A-8D62-49F6-B9B7-FA4C07F095C3}">
      <dgm:prSet phldrT="[Tekstas]" custT="1"/>
      <dgm:spPr/>
      <dgm:t>
        <a:bodyPr/>
        <a:lstStyle/>
        <a:p>
          <a:r>
            <a:rPr lang="lt-LT" sz="1400" dirty="0" smtClean="0">
              <a:latin typeface="Arial Black" panose="020B0A04020102020204" pitchFamily="34" charset="0"/>
              <a:cs typeface="Times New Roman" panose="02020603050405020304" pitchFamily="18" charset="0"/>
            </a:rPr>
            <a:t>Mokinių, turinčių žemą bendrą (</a:t>
          </a:r>
          <a:r>
            <a:rPr lang="lt-LT" sz="1400" dirty="0" err="1" smtClean="0">
              <a:latin typeface="Arial Black" panose="020B0A04020102020204" pitchFamily="34" charset="0"/>
              <a:cs typeface="Times New Roman" panose="02020603050405020304" pitchFamily="18" charset="0"/>
            </a:rPr>
            <a:t>KPI+kpi</a:t>
          </a:r>
          <a:r>
            <a:rPr lang="lt-LT" sz="1400" dirty="0" smtClean="0">
              <a:latin typeface="Arial Black" panose="020B0A04020102020204" pitchFamily="34" charset="0"/>
              <a:cs typeface="Times New Roman" panose="02020603050405020304" pitchFamily="18" charset="0"/>
            </a:rPr>
            <a:t>) indeksą </a:t>
          </a:r>
          <a:r>
            <a:rPr lang="lt-LT" sz="1400" dirty="0" smtClean="0">
              <a:latin typeface="Arial Black" panose="020B0A04020102020204" pitchFamily="34" charset="0"/>
              <a:cs typeface="Times New Roman" panose="02020603050405020304" pitchFamily="18" charset="0"/>
            </a:rPr>
            <a:t>40</a:t>
          </a:r>
        </a:p>
        <a:p>
          <a:r>
            <a:rPr lang="lt-LT" sz="1400" dirty="0" smtClean="0">
              <a:latin typeface="Arial Black" panose="020B0A04020102020204" pitchFamily="34" charset="0"/>
              <a:cs typeface="Times New Roman" panose="02020603050405020304" pitchFamily="18" charset="0"/>
            </a:rPr>
            <a:t>Pokytis nuo praėjusių metų (+2,57%) </a:t>
          </a:r>
          <a:endParaRPr lang="lt-LT" sz="1400" dirty="0">
            <a:latin typeface="Arial Black" panose="020B0A04020102020204" pitchFamily="34" charset="0"/>
          </a:endParaRPr>
        </a:p>
      </dgm:t>
    </dgm:pt>
    <dgm:pt modelId="{EF43065E-34CC-40B2-87C4-E6C250EA1887}" type="parTrans" cxnId="{70F1B7FE-4C99-4451-A258-E46A83557846}">
      <dgm:prSet/>
      <dgm:spPr/>
      <dgm:t>
        <a:bodyPr/>
        <a:lstStyle/>
        <a:p>
          <a:endParaRPr lang="lt-LT"/>
        </a:p>
      </dgm:t>
    </dgm:pt>
    <dgm:pt modelId="{B1E6B8D0-9571-416B-940D-78E307295EA3}" type="sibTrans" cxnId="{70F1B7FE-4C99-4451-A258-E46A83557846}">
      <dgm:prSet/>
      <dgm:spPr/>
      <dgm:t>
        <a:bodyPr/>
        <a:lstStyle/>
        <a:p>
          <a:endParaRPr lang="lt-LT"/>
        </a:p>
      </dgm:t>
    </dgm:pt>
    <dgm:pt modelId="{C1DB705A-54D2-4615-B699-8735BBF33672}">
      <dgm:prSet phldrT="[Tekstas]" custT="1"/>
      <dgm:spPr/>
      <dgm:t>
        <a:bodyPr/>
        <a:lstStyle/>
        <a:p>
          <a:r>
            <a:rPr lang="lt-LT" sz="1400" dirty="0" smtClean="0">
              <a:latin typeface="Arial Black" panose="020B0A04020102020204" pitchFamily="34" charset="0"/>
              <a:cs typeface="Times New Roman" panose="02020603050405020304" pitchFamily="18" charset="0"/>
            </a:rPr>
            <a:t>Mokinių, turinčių vidutinį bendrą (</a:t>
          </a:r>
          <a:r>
            <a:rPr lang="lt-LT" sz="1400" dirty="0" err="1" smtClean="0">
              <a:latin typeface="Arial Black" panose="020B0A04020102020204" pitchFamily="34" charset="0"/>
              <a:cs typeface="Times New Roman" panose="02020603050405020304" pitchFamily="18" charset="0"/>
            </a:rPr>
            <a:t>KPI+kpi</a:t>
          </a:r>
          <a:r>
            <a:rPr lang="lt-LT" sz="1400" dirty="0" smtClean="0">
              <a:latin typeface="Arial Black" panose="020B0A04020102020204" pitchFamily="34" charset="0"/>
              <a:cs typeface="Times New Roman" panose="02020603050405020304" pitchFamily="18" charset="0"/>
            </a:rPr>
            <a:t>) </a:t>
          </a:r>
          <a:r>
            <a:rPr lang="lt-LT" sz="1400" dirty="0" smtClean="0">
              <a:latin typeface="Arial Black" panose="020B0A04020102020204" pitchFamily="34" charset="0"/>
              <a:cs typeface="Times New Roman" panose="02020603050405020304" pitchFamily="18" charset="0"/>
            </a:rPr>
            <a:t>indeksą 56 </a:t>
          </a:r>
        </a:p>
        <a:p>
          <a:r>
            <a:rPr lang="lt-LT" sz="1400" dirty="0" smtClean="0">
              <a:latin typeface="Arial Black" panose="020B0A04020102020204" pitchFamily="34" charset="0"/>
              <a:cs typeface="Times New Roman" panose="02020603050405020304" pitchFamily="18" charset="0"/>
            </a:rPr>
            <a:t>Pokytis nuo praėjusių metų (-6,01%) </a:t>
          </a:r>
          <a:endParaRPr lang="lt-LT" sz="1400" dirty="0">
            <a:latin typeface="Arial Black" panose="020B0A04020102020204" pitchFamily="34" charset="0"/>
          </a:endParaRPr>
        </a:p>
      </dgm:t>
    </dgm:pt>
    <dgm:pt modelId="{DF115D25-596F-46B3-9E58-CB694C7D5701}" type="parTrans" cxnId="{DDA04141-488C-44AA-A5C0-4E7D103A1C0B}">
      <dgm:prSet/>
      <dgm:spPr/>
      <dgm:t>
        <a:bodyPr/>
        <a:lstStyle/>
        <a:p>
          <a:endParaRPr lang="lt-LT"/>
        </a:p>
      </dgm:t>
    </dgm:pt>
    <dgm:pt modelId="{F6161A9B-19FB-4432-A51B-8D0EF29F7101}" type="sibTrans" cxnId="{DDA04141-488C-44AA-A5C0-4E7D103A1C0B}">
      <dgm:prSet/>
      <dgm:spPr/>
      <dgm:t>
        <a:bodyPr/>
        <a:lstStyle/>
        <a:p>
          <a:endParaRPr lang="lt-LT"/>
        </a:p>
      </dgm:t>
    </dgm:pt>
    <dgm:pt modelId="{A211B3EF-E931-4F02-9AB8-F2B6D19210D3}">
      <dgm:prSet phldrT="[Tekstas]" custT="1"/>
      <dgm:spPr/>
      <dgm:t>
        <a:bodyPr/>
        <a:lstStyle/>
        <a:p>
          <a:r>
            <a:rPr lang="lt-LT" sz="1400" dirty="0" smtClean="0">
              <a:latin typeface="Arial Black" panose="020B0A04020102020204" pitchFamily="34" charset="0"/>
              <a:cs typeface="Times New Roman" panose="02020603050405020304" pitchFamily="18" charset="0"/>
            </a:rPr>
            <a:t>Mokinių, turinčių aukštą bendrą (</a:t>
          </a:r>
          <a:r>
            <a:rPr lang="lt-LT" sz="1400" dirty="0" err="1" smtClean="0">
              <a:latin typeface="Arial Black" panose="020B0A04020102020204" pitchFamily="34" charset="0"/>
              <a:cs typeface="Times New Roman" panose="02020603050405020304" pitchFamily="18" charset="0"/>
            </a:rPr>
            <a:t>KPI+kpi</a:t>
          </a:r>
          <a:r>
            <a:rPr lang="lt-LT" sz="1400" dirty="0" smtClean="0">
              <a:latin typeface="Arial Black" panose="020B0A04020102020204" pitchFamily="34" charset="0"/>
              <a:cs typeface="Times New Roman" panose="02020603050405020304" pitchFamily="18" charset="0"/>
            </a:rPr>
            <a:t>) indeksą </a:t>
          </a:r>
          <a:r>
            <a:rPr lang="lt-LT" sz="1400" dirty="0" smtClean="0">
              <a:latin typeface="Arial Black" panose="020B0A04020102020204" pitchFamily="34" charset="0"/>
              <a:cs typeface="Times New Roman" panose="02020603050405020304" pitchFamily="18" charset="0"/>
            </a:rPr>
            <a:t>43</a:t>
          </a:r>
        </a:p>
        <a:p>
          <a:r>
            <a:rPr lang="lt-LT" sz="1400" dirty="0" smtClean="0">
              <a:latin typeface="Arial Black" panose="020B0A04020102020204" pitchFamily="34" charset="0"/>
              <a:cs typeface="Times New Roman" panose="02020603050405020304" pitchFamily="18" charset="0"/>
            </a:rPr>
            <a:t>Pokytis nuo praėjusių metų (-12,52%)</a:t>
          </a:r>
          <a:endParaRPr lang="lt-LT" sz="1400" dirty="0">
            <a:latin typeface="Arial Black" panose="020B0A04020102020204" pitchFamily="34" charset="0"/>
          </a:endParaRPr>
        </a:p>
      </dgm:t>
    </dgm:pt>
    <dgm:pt modelId="{3E718BE9-B76A-4DEF-9E97-DE4F0AB92720}" type="parTrans" cxnId="{96A987C8-695A-4070-97F5-0F635B34C5E6}">
      <dgm:prSet/>
      <dgm:spPr/>
      <dgm:t>
        <a:bodyPr/>
        <a:lstStyle/>
        <a:p>
          <a:endParaRPr lang="lt-LT"/>
        </a:p>
      </dgm:t>
    </dgm:pt>
    <dgm:pt modelId="{F60C9847-C41C-47CA-9E0C-09E42701A142}" type="sibTrans" cxnId="{96A987C8-695A-4070-97F5-0F635B34C5E6}">
      <dgm:prSet/>
      <dgm:spPr/>
      <dgm:t>
        <a:bodyPr/>
        <a:lstStyle/>
        <a:p>
          <a:endParaRPr lang="lt-LT"/>
        </a:p>
      </dgm:t>
    </dgm:pt>
    <dgm:pt modelId="{A64910CC-8837-4ABF-9CC7-1AB5F79E6659}">
      <dgm:prSet phldrT="[Tekstas]" custT="1"/>
      <dgm:spPr/>
      <dgm:t>
        <a:bodyPr/>
        <a:lstStyle/>
        <a:p>
          <a:r>
            <a:rPr lang="lt-LT" sz="1400" dirty="0" smtClean="0">
              <a:latin typeface="Arial Black" panose="020B0A04020102020204" pitchFamily="34" charset="0"/>
              <a:cs typeface="Times New Roman" panose="02020603050405020304" pitchFamily="18" charset="0"/>
            </a:rPr>
            <a:t>Mokinių, turinčių labai aukštą bendrą (</a:t>
          </a:r>
          <a:r>
            <a:rPr lang="lt-LT" sz="1400" dirty="0" err="1" smtClean="0">
              <a:latin typeface="Arial Black" panose="020B0A04020102020204" pitchFamily="34" charset="0"/>
              <a:cs typeface="Times New Roman" panose="02020603050405020304" pitchFamily="18" charset="0"/>
            </a:rPr>
            <a:t>KPI+kpi</a:t>
          </a:r>
          <a:r>
            <a:rPr lang="lt-LT" sz="1400" dirty="0" smtClean="0">
              <a:latin typeface="Arial Black" panose="020B0A04020102020204" pitchFamily="34" charset="0"/>
              <a:cs typeface="Times New Roman" panose="02020603050405020304" pitchFamily="18" charset="0"/>
            </a:rPr>
            <a:t>) indeksą </a:t>
          </a:r>
          <a:r>
            <a:rPr lang="lt-LT" sz="1400" dirty="0" smtClean="0">
              <a:latin typeface="Arial Black" panose="020B0A04020102020204" pitchFamily="34" charset="0"/>
              <a:cs typeface="Times New Roman" panose="02020603050405020304" pitchFamily="18" charset="0"/>
            </a:rPr>
            <a:t>60</a:t>
          </a:r>
        </a:p>
        <a:p>
          <a:r>
            <a:rPr lang="lt-LT" sz="1400" dirty="0" smtClean="0">
              <a:latin typeface="Arial Black" panose="020B0A04020102020204" pitchFamily="34" charset="0"/>
              <a:cs typeface="Times New Roman" panose="02020603050405020304" pitchFamily="18" charset="0"/>
            </a:rPr>
            <a:t>Pokytis nuo praėjusių metų (-0,88%)</a:t>
          </a:r>
          <a:endParaRPr lang="lt-LT" sz="1400" dirty="0">
            <a:latin typeface="Arial Black" panose="020B0A04020102020204" pitchFamily="34" charset="0"/>
          </a:endParaRPr>
        </a:p>
      </dgm:t>
    </dgm:pt>
    <dgm:pt modelId="{44AC24E6-C58B-4562-BD89-5A23AF36599F}" type="parTrans" cxnId="{5F0C81DD-D0F0-49E3-A0B9-D8BA3C575617}">
      <dgm:prSet/>
      <dgm:spPr/>
      <dgm:t>
        <a:bodyPr/>
        <a:lstStyle/>
        <a:p>
          <a:endParaRPr lang="lt-LT"/>
        </a:p>
      </dgm:t>
    </dgm:pt>
    <dgm:pt modelId="{F8519FE0-F8B5-4EC9-8395-84AEB9F2223E}" type="sibTrans" cxnId="{5F0C81DD-D0F0-49E3-A0B9-D8BA3C575617}">
      <dgm:prSet/>
      <dgm:spPr/>
      <dgm:t>
        <a:bodyPr/>
        <a:lstStyle/>
        <a:p>
          <a:endParaRPr lang="lt-LT"/>
        </a:p>
      </dgm:t>
    </dgm:pt>
    <dgm:pt modelId="{F8C6F64E-7FF2-4048-AAC1-975B3DE31369}" type="pres">
      <dgm:prSet presAssocID="{C886DB0A-9B15-46C5-920A-FDC5B470A8C5}" presName="linear" presStyleCnt="0">
        <dgm:presLayoutVars>
          <dgm:dir/>
          <dgm:animLvl val="lvl"/>
          <dgm:resizeHandles val="exact"/>
        </dgm:presLayoutVars>
      </dgm:prSet>
      <dgm:spPr/>
      <dgm:t>
        <a:bodyPr/>
        <a:lstStyle/>
        <a:p>
          <a:endParaRPr lang="lt-LT"/>
        </a:p>
      </dgm:t>
    </dgm:pt>
    <dgm:pt modelId="{DA8282CA-BD40-4FB7-846F-3C71E0A3580B}" type="pres">
      <dgm:prSet presAssocID="{81E8AEEB-AF51-44B9-A9BC-2F5A0F8FDC3B}" presName="parentLin" presStyleCnt="0"/>
      <dgm:spPr/>
      <dgm:t>
        <a:bodyPr/>
        <a:lstStyle/>
        <a:p>
          <a:endParaRPr lang="lt-LT"/>
        </a:p>
      </dgm:t>
    </dgm:pt>
    <dgm:pt modelId="{832F2F86-5C23-4918-8EFD-C1CEC11356C2}" type="pres">
      <dgm:prSet presAssocID="{81E8AEEB-AF51-44B9-A9BC-2F5A0F8FDC3B}" presName="parentLeftMargin" presStyleLbl="node1" presStyleIdx="0" presStyleCnt="5"/>
      <dgm:spPr/>
      <dgm:t>
        <a:bodyPr/>
        <a:lstStyle/>
        <a:p>
          <a:endParaRPr lang="lt-LT"/>
        </a:p>
      </dgm:t>
    </dgm:pt>
    <dgm:pt modelId="{1D3EDAD6-A2A2-490D-8876-A7BA47EBB2DC}" type="pres">
      <dgm:prSet presAssocID="{81E8AEEB-AF51-44B9-A9BC-2F5A0F8FDC3B}" presName="parentText" presStyleLbl="node1" presStyleIdx="0" presStyleCnt="5" custScaleX="106141" custScaleY="256098">
        <dgm:presLayoutVars>
          <dgm:chMax val="0"/>
          <dgm:bulletEnabled val="1"/>
        </dgm:presLayoutVars>
      </dgm:prSet>
      <dgm:spPr/>
      <dgm:t>
        <a:bodyPr/>
        <a:lstStyle/>
        <a:p>
          <a:endParaRPr lang="lt-LT"/>
        </a:p>
      </dgm:t>
    </dgm:pt>
    <dgm:pt modelId="{CCB0C47D-B4BE-40B9-96F8-4BF6BDEA75B8}" type="pres">
      <dgm:prSet presAssocID="{81E8AEEB-AF51-44B9-A9BC-2F5A0F8FDC3B}" presName="negativeSpace" presStyleCnt="0"/>
      <dgm:spPr/>
      <dgm:t>
        <a:bodyPr/>
        <a:lstStyle/>
        <a:p>
          <a:endParaRPr lang="lt-LT"/>
        </a:p>
      </dgm:t>
    </dgm:pt>
    <dgm:pt modelId="{368E8768-FCFD-4070-A530-D68BFC0A79E1}" type="pres">
      <dgm:prSet presAssocID="{81E8AEEB-AF51-44B9-A9BC-2F5A0F8FDC3B}" presName="childText" presStyleLbl="conFgAcc1" presStyleIdx="0" presStyleCnt="5">
        <dgm:presLayoutVars>
          <dgm:bulletEnabled val="1"/>
        </dgm:presLayoutVars>
      </dgm:prSet>
      <dgm:spPr/>
      <dgm:t>
        <a:bodyPr/>
        <a:lstStyle/>
        <a:p>
          <a:endParaRPr lang="lt-LT"/>
        </a:p>
      </dgm:t>
    </dgm:pt>
    <dgm:pt modelId="{EEDD10AD-F5B5-42DC-AFF2-606CF6CBCA0A}" type="pres">
      <dgm:prSet presAssocID="{D433D43A-367A-4EA3-9842-FE5E67D2F2A7}" presName="spaceBetweenRectangles" presStyleCnt="0"/>
      <dgm:spPr/>
      <dgm:t>
        <a:bodyPr/>
        <a:lstStyle/>
        <a:p>
          <a:endParaRPr lang="lt-LT"/>
        </a:p>
      </dgm:t>
    </dgm:pt>
    <dgm:pt modelId="{B8C3722D-CCF7-460A-A34F-D7CE475C67AB}" type="pres">
      <dgm:prSet presAssocID="{723A3F8A-8D62-49F6-B9B7-FA4C07F095C3}" presName="parentLin" presStyleCnt="0"/>
      <dgm:spPr/>
      <dgm:t>
        <a:bodyPr/>
        <a:lstStyle/>
        <a:p>
          <a:endParaRPr lang="lt-LT"/>
        </a:p>
      </dgm:t>
    </dgm:pt>
    <dgm:pt modelId="{DBA541EA-61F4-4BFE-8461-09F37DC1417A}" type="pres">
      <dgm:prSet presAssocID="{723A3F8A-8D62-49F6-B9B7-FA4C07F095C3}" presName="parentLeftMargin" presStyleLbl="node1" presStyleIdx="0" presStyleCnt="5"/>
      <dgm:spPr/>
      <dgm:t>
        <a:bodyPr/>
        <a:lstStyle/>
        <a:p>
          <a:endParaRPr lang="lt-LT"/>
        </a:p>
      </dgm:t>
    </dgm:pt>
    <dgm:pt modelId="{331315BC-3C1E-4C76-A67C-B44399423555}" type="pres">
      <dgm:prSet presAssocID="{723A3F8A-8D62-49F6-B9B7-FA4C07F095C3}" presName="parentText" presStyleLbl="node1" presStyleIdx="1" presStyleCnt="5" custScaleX="107193" custScaleY="256098">
        <dgm:presLayoutVars>
          <dgm:chMax val="0"/>
          <dgm:bulletEnabled val="1"/>
        </dgm:presLayoutVars>
      </dgm:prSet>
      <dgm:spPr/>
      <dgm:t>
        <a:bodyPr/>
        <a:lstStyle/>
        <a:p>
          <a:endParaRPr lang="lt-LT"/>
        </a:p>
      </dgm:t>
    </dgm:pt>
    <dgm:pt modelId="{E508C2CF-4B58-4063-8BC5-D9E89F5B6034}" type="pres">
      <dgm:prSet presAssocID="{723A3F8A-8D62-49F6-B9B7-FA4C07F095C3}" presName="negativeSpace" presStyleCnt="0"/>
      <dgm:spPr/>
      <dgm:t>
        <a:bodyPr/>
        <a:lstStyle/>
        <a:p>
          <a:endParaRPr lang="lt-LT"/>
        </a:p>
      </dgm:t>
    </dgm:pt>
    <dgm:pt modelId="{77DA2831-D568-4DAD-A913-045DE0779399}" type="pres">
      <dgm:prSet presAssocID="{723A3F8A-8D62-49F6-B9B7-FA4C07F095C3}" presName="childText" presStyleLbl="conFgAcc1" presStyleIdx="1" presStyleCnt="5" custLinFactY="-66199" custLinFactNeighborY="-100000">
        <dgm:presLayoutVars>
          <dgm:bulletEnabled val="1"/>
        </dgm:presLayoutVars>
      </dgm:prSet>
      <dgm:spPr/>
      <dgm:t>
        <a:bodyPr/>
        <a:lstStyle/>
        <a:p>
          <a:endParaRPr lang="lt-LT"/>
        </a:p>
      </dgm:t>
    </dgm:pt>
    <dgm:pt modelId="{4BF72CC0-2919-4432-8DA7-661469B607DC}" type="pres">
      <dgm:prSet presAssocID="{B1E6B8D0-9571-416B-940D-78E307295EA3}" presName="spaceBetweenRectangles" presStyleCnt="0"/>
      <dgm:spPr/>
      <dgm:t>
        <a:bodyPr/>
        <a:lstStyle/>
        <a:p>
          <a:endParaRPr lang="lt-LT"/>
        </a:p>
      </dgm:t>
    </dgm:pt>
    <dgm:pt modelId="{05B73F55-68CD-4FA5-9810-CC4E143FCEA5}" type="pres">
      <dgm:prSet presAssocID="{C1DB705A-54D2-4615-B699-8735BBF33672}" presName="parentLin" presStyleCnt="0"/>
      <dgm:spPr/>
      <dgm:t>
        <a:bodyPr/>
        <a:lstStyle/>
        <a:p>
          <a:endParaRPr lang="lt-LT"/>
        </a:p>
      </dgm:t>
    </dgm:pt>
    <dgm:pt modelId="{C88B6309-8CAD-42B9-9C41-275AA148952A}" type="pres">
      <dgm:prSet presAssocID="{C1DB705A-54D2-4615-B699-8735BBF33672}" presName="parentLeftMargin" presStyleLbl="node1" presStyleIdx="1" presStyleCnt="5"/>
      <dgm:spPr/>
      <dgm:t>
        <a:bodyPr/>
        <a:lstStyle/>
        <a:p>
          <a:endParaRPr lang="lt-LT"/>
        </a:p>
      </dgm:t>
    </dgm:pt>
    <dgm:pt modelId="{288A013F-55E4-4280-8686-AC05A6BB460B}" type="pres">
      <dgm:prSet presAssocID="{C1DB705A-54D2-4615-B699-8735BBF33672}" presName="parentText" presStyleLbl="node1" presStyleIdx="2" presStyleCnt="5" custScaleX="106244" custScaleY="284553" custLinFactNeighborX="9324" custLinFactNeighborY="-2166">
        <dgm:presLayoutVars>
          <dgm:chMax val="0"/>
          <dgm:bulletEnabled val="1"/>
        </dgm:presLayoutVars>
      </dgm:prSet>
      <dgm:spPr/>
      <dgm:t>
        <a:bodyPr/>
        <a:lstStyle/>
        <a:p>
          <a:endParaRPr lang="lt-LT"/>
        </a:p>
      </dgm:t>
    </dgm:pt>
    <dgm:pt modelId="{F199C643-ECAC-47D6-911F-B4B84F9BEE54}" type="pres">
      <dgm:prSet presAssocID="{C1DB705A-54D2-4615-B699-8735BBF33672}" presName="negativeSpace" presStyleCnt="0"/>
      <dgm:spPr/>
      <dgm:t>
        <a:bodyPr/>
        <a:lstStyle/>
        <a:p>
          <a:endParaRPr lang="lt-LT"/>
        </a:p>
      </dgm:t>
    </dgm:pt>
    <dgm:pt modelId="{345CF376-9122-4AC4-8418-B7222CA9B0ED}" type="pres">
      <dgm:prSet presAssocID="{C1DB705A-54D2-4615-B699-8735BBF33672}" presName="childText" presStyleLbl="conFgAcc1" presStyleIdx="2" presStyleCnt="5" custLinFactY="-87682" custLinFactNeighborY="-100000">
        <dgm:presLayoutVars>
          <dgm:bulletEnabled val="1"/>
        </dgm:presLayoutVars>
      </dgm:prSet>
      <dgm:spPr/>
      <dgm:t>
        <a:bodyPr/>
        <a:lstStyle/>
        <a:p>
          <a:endParaRPr lang="lt-LT"/>
        </a:p>
      </dgm:t>
    </dgm:pt>
    <dgm:pt modelId="{B3B5F681-C78A-4A48-A411-3DFB9CC8B01D}" type="pres">
      <dgm:prSet presAssocID="{F6161A9B-19FB-4432-A51B-8D0EF29F7101}" presName="spaceBetweenRectangles" presStyleCnt="0"/>
      <dgm:spPr/>
      <dgm:t>
        <a:bodyPr/>
        <a:lstStyle/>
        <a:p>
          <a:endParaRPr lang="lt-LT"/>
        </a:p>
      </dgm:t>
    </dgm:pt>
    <dgm:pt modelId="{8CEE6069-EC9B-432F-8912-24954877E597}" type="pres">
      <dgm:prSet presAssocID="{A211B3EF-E931-4F02-9AB8-F2B6D19210D3}" presName="parentLin" presStyleCnt="0"/>
      <dgm:spPr/>
      <dgm:t>
        <a:bodyPr/>
        <a:lstStyle/>
        <a:p>
          <a:endParaRPr lang="lt-LT"/>
        </a:p>
      </dgm:t>
    </dgm:pt>
    <dgm:pt modelId="{932E8783-D212-46A2-BC3F-BB078536BAD6}" type="pres">
      <dgm:prSet presAssocID="{A211B3EF-E931-4F02-9AB8-F2B6D19210D3}" presName="parentLeftMargin" presStyleLbl="node1" presStyleIdx="2" presStyleCnt="5"/>
      <dgm:spPr/>
      <dgm:t>
        <a:bodyPr/>
        <a:lstStyle/>
        <a:p>
          <a:endParaRPr lang="lt-LT"/>
        </a:p>
      </dgm:t>
    </dgm:pt>
    <dgm:pt modelId="{533DB03D-211B-422F-808A-15DF96D87B0E}" type="pres">
      <dgm:prSet presAssocID="{A211B3EF-E931-4F02-9AB8-F2B6D19210D3}" presName="parentText" presStyleLbl="node1" presStyleIdx="3" presStyleCnt="5" custScaleX="106141" custScaleY="284553" custLinFactNeighborY="-3520">
        <dgm:presLayoutVars>
          <dgm:chMax val="0"/>
          <dgm:bulletEnabled val="1"/>
        </dgm:presLayoutVars>
      </dgm:prSet>
      <dgm:spPr/>
      <dgm:t>
        <a:bodyPr/>
        <a:lstStyle/>
        <a:p>
          <a:endParaRPr lang="lt-LT"/>
        </a:p>
      </dgm:t>
    </dgm:pt>
    <dgm:pt modelId="{2021DBB7-8FF8-4B1E-8998-469E500CD9D5}" type="pres">
      <dgm:prSet presAssocID="{A211B3EF-E931-4F02-9AB8-F2B6D19210D3}" presName="negativeSpace" presStyleCnt="0"/>
      <dgm:spPr/>
      <dgm:t>
        <a:bodyPr/>
        <a:lstStyle/>
        <a:p>
          <a:endParaRPr lang="lt-LT"/>
        </a:p>
      </dgm:t>
    </dgm:pt>
    <dgm:pt modelId="{662CE9F7-B36E-41E8-A616-98E254CA604F}" type="pres">
      <dgm:prSet presAssocID="{A211B3EF-E931-4F02-9AB8-F2B6D19210D3}" presName="childText" presStyleLbl="conFgAcc1" presStyleIdx="3" presStyleCnt="5">
        <dgm:presLayoutVars>
          <dgm:bulletEnabled val="1"/>
        </dgm:presLayoutVars>
      </dgm:prSet>
      <dgm:spPr/>
      <dgm:t>
        <a:bodyPr/>
        <a:lstStyle/>
        <a:p>
          <a:endParaRPr lang="lt-LT"/>
        </a:p>
      </dgm:t>
    </dgm:pt>
    <dgm:pt modelId="{91B05481-7926-47BA-947C-323529A1AA1F}" type="pres">
      <dgm:prSet presAssocID="{F60C9847-C41C-47CA-9E0C-09E42701A142}" presName="spaceBetweenRectangles" presStyleCnt="0"/>
      <dgm:spPr/>
      <dgm:t>
        <a:bodyPr/>
        <a:lstStyle/>
        <a:p>
          <a:endParaRPr lang="lt-LT"/>
        </a:p>
      </dgm:t>
    </dgm:pt>
    <dgm:pt modelId="{FE7BEEDA-9FA6-4185-AF81-3EFFDC285BE6}" type="pres">
      <dgm:prSet presAssocID="{A64910CC-8837-4ABF-9CC7-1AB5F79E6659}" presName="parentLin" presStyleCnt="0"/>
      <dgm:spPr/>
      <dgm:t>
        <a:bodyPr/>
        <a:lstStyle/>
        <a:p>
          <a:endParaRPr lang="lt-LT"/>
        </a:p>
      </dgm:t>
    </dgm:pt>
    <dgm:pt modelId="{09C7EA74-65C2-4AC9-BA38-7D6DBD436E56}" type="pres">
      <dgm:prSet presAssocID="{A64910CC-8837-4ABF-9CC7-1AB5F79E6659}" presName="parentLeftMargin" presStyleLbl="node1" presStyleIdx="3" presStyleCnt="5"/>
      <dgm:spPr/>
      <dgm:t>
        <a:bodyPr/>
        <a:lstStyle/>
        <a:p>
          <a:endParaRPr lang="lt-LT"/>
        </a:p>
      </dgm:t>
    </dgm:pt>
    <dgm:pt modelId="{15B951EF-E716-4A23-84E8-EA2F51BC3749}" type="pres">
      <dgm:prSet presAssocID="{A64910CC-8837-4ABF-9CC7-1AB5F79E6659}" presName="parentText" presStyleLbl="node1" presStyleIdx="4" presStyleCnt="5" custScaleX="106244" custScaleY="320122">
        <dgm:presLayoutVars>
          <dgm:chMax val="0"/>
          <dgm:bulletEnabled val="1"/>
        </dgm:presLayoutVars>
      </dgm:prSet>
      <dgm:spPr/>
      <dgm:t>
        <a:bodyPr/>
        <a:lstStyle/>
        <a:p>
          <a:endParaRPr lang="lt-LT"/>
        </a:p>
      </dgm:t>
    </dgm:pt>
    <dgm:pt modelId="{E6041305-5D15-4A2E-8CD8-51C6F1DFBBD1}" type="pres">
      <dgm:prSet presAssocID="{A64910CC-8837-4ABF-9CC7-1AB5F79E6659}" presName="negativeSpace" presStyleCnt="0"/>
      <dgm:spPr/>
      <dgm:t>
        <a:bodyPr/>
        <a:lstStyle/>
        <a:p>
          <a:endParaRPr lang="lt-LT"/>
        </a:p>
      </dgm:t>
    </dgm:pt>
    <dgm:pt modelId="{C8582080-5539-4F97-B0E4-B503456FA1DB}" type="pres">
      <dgm:prSet presAssocID="{A64910CC-8837-4ABF-9CC7-1AB5F79E6659}" presName="childText" presStyleLbl="conFgAcc1" presStyleIdx="4" presStyleCnt="5">
        <dgm:presLayoutVars>
          <dgm:bulletEnabled val="1"/>
        </dgm:presLayoutVars>
      </dgm:prSet>
      <dgm:spPr/>
      <dgm:t>
        <a:bodyPr/>
        <a:lstStyle/>
        <a:p>
          <a:endParaRPr lang="lt-LT"/>
        </a:p>
      </dgm:t>
    </dgm:pt>
  </dgm:ptLst>
  <dgm:cxnLst>
    <dgm:cxn modelId="{D0761A61-B0AE-49B2-BDA7-7EBE46FBCE17}" type="presOf" srcId="{81E8AEEB-AF51-44B9-A9BC-2F5A0F8FDC3B}" destId="{832F2F86-5C23-4918-8EFD-C1CEC11356C2}" srcOrd="0" destOrd="0" presId="urn:microsoft.com/office/officeart/2005/8/layout/list1"/>
    <dgm:cxn modelId="{23CF32AB-C1D7-44EE-8F3B-8E010B0D0CAD}" type="presOf" srcId="{C1DB705A-54D2-4615-B699-8735BBF33672}" destId="{C88B6309-8CAD-42B9-9C41-275AA148952A}" srcOrd="0" destOrd="0" presId="urn:microsoft.com/office/officeart/2005/8/layout/list1"/>
    <dgm:cxn modelId="{70F1B7FE-4C99-4451-A258-E46A83557846}" srcId="{C886DB0A-9B15-46C5-920A-FDC5B470A8C5}" destId="{723A3F8A-8D62-49F6-B9B7-FA4C07F095C3}" srcOrd="1" destOrd="0" parTransId="{EF43065E-34CC-40B2-87C4-E6C250EA1887}" sibTransId="{B1E6B8D0-9571-416B-940D-78E307295EA3}"/>
    <dgm:cxn modelId="{6D110874-E89F-4E25-82B2-538847EB5ABF}" type="presOf" srcId="{723A3F8A-8D62-49F6-B9B7-FA4C07F095C3}" destId="{DBA541EA-61F4-4BFE-8461-09F37DC1417A}" srcOrd="0" destOrd="0" presId="urn:microsoft.com/office/officeart/2005/8/layout/list1"/>
    <dgm:cxn modelId="{96A987C8-695A-4070-97F5-0F635B34C5E6}" srcId="{C886DB0A-9B15-46C5-920A-FDC5B470A8C5}" destId="{A211B3EF-E931-4F02-9AB8-F2B6D19210D3}" srcOrd="3" destOrd="0" parTransId="{3E718BE9-B76A-4DEF-9E97-DE4F0AB92720}" sibTransId="{F60C9847-C41C-47CA-9E0C-09E42701A142}"/>
    <dgm:cxn modelId="{04FB1B93-33AA-4257-A03F-1F9F9A69B4ED}" type="presOf" srcId="{81E8AEEB-AF51-44B9-A9BC-2F5A0F8FDC3B}" destId="{1D3EDAD6-A2A2-490D-8876-A7BA47EBB2DC}" srcOrd="1" destOrd="0" presId="urn:microsoft.com/office/officeart/2005/8/layout/list1"/>
    <dgm:cxn modelId="{5F0C81DD-D0F0-49E3-A0B9-D8BA3C575617}" srcId="{C886DB0A-9B15-46C5-920A-FDC5B470A8C5}" destId="{A64910CC-8837-4ABF-9CC7-1AB5F79E6659}" srcOrd="4" destOrd="0" parTransId="{44AC24E6-C58B-4562-BD89-5A23AF36599F}" sibTransId="{F8519FE0-F8B5-4EC9-8395-84AEB9F2223E}"/>
    <dgm:cxn modelId="{D152B56D-A62E-4597-A31B-9D4E9784C435}" type="presOf" srcId="{A211B3EF-E931-4F02-9AB8-F2B6D19210D3}" destId="{533DB03D-211B-422F-808A-15DF96D87B0E}" srcOrd="1" destOrd="0" presId="urn:microsoft.com/office/officeart/2005/8/layout/list1"/>
    <dgm:cxn modelId="{5F12A1F8-CBD2-4E2D-A8E7-1D2E14EDB0F2}" type="presOf" srcId="{723A3F8A-8D62-49F6-B9B7-FA4C07F095C3}" destId="{331315BC-3C1E-4C76-A67C-B44399423555}" srcOrd="1" destOrd="0" presId="urn:microsoft.com/office/officeart/2005/8/layout/list1"/>
    <dgm:cxn modelId="{F0C3743E-8A62-4F8C-A3D4-94C437D67D46}" type="presOf" srcId="{A64910CC-8837-4ABF-9CC7-1AB5F79E6659}" destId="{09C7EA74-65C2-4AC9-BA38-7D6DBD436E56}" srcOrd="0" destOrd="0" presId="urn:microsoft.com/office/officeart/2005/8/layout/list1"/>
    <dgm:cxn modelId="{31103032-6099-43CF-B257-49AA043C9887}" type="presOf" srcId="{A211B3EF-E931-4F02-9AB8-F2B6D19210D3}" destId="{932E8783-D212-46A2-BC3F-BB078536BAD6}" srcOrd="0" destOrd="0" presId="urn:microsoft.com/office/officeart/2005/8/layout/list1"/>
    <dgm:cxn modelId="{DDA04141-488C-44AA-A5C0-4E7D103A1C0B}" srcId="{C886DB0A-9B15-46C5-920A-FDC5B470A8C5}" destId="{C1DB705A-54D2-4615-B699-8735BBF33672}" srcOrd="2" destOrd="0" parTransId="{DF115D25-596F-46B3-9E58-CB694C7D5701}" sibTransId="{F6161A9B-19FB-4432-A51B-8D0EF29F7101}"/>
    <dgm:cxn modelId="{CEF9CA67-7FD0-4056-8659-D6352C79E017}" type="presOf" srcId="{C1DB705A-54D2-4615-B699-8735BBF33672}" destId="{288A013F-55E4-4280-8686-AC05A6BB460B}" srcOrd="1" destOrd="0" presId="urn:microsoft.com/office/officeart/2005/8/layout/list1"/>
    <dgm:cxn modelId="{669AF101-0858-4DD4-A8EC-A080A2E2C827}" type="presOf" srcId="{C886DB0A-9B15-46C5-920A-FDC5B470A8C5}" destId="{F8C6F64E-7FF2-4048-AAC1-975B3DE31369}" srcOrd="0" destOrd="0" presId="urn:microsoft.com/office/officeart/2005/8/layout/list1"/>
    <dgm:cxn modelId="{B556D5A5-4185-4D4F-82F7-0773F9651907}" type="presOf" srcId="{A64910CC-8837-4ABF-9CC7-1AB5F79E6659}" destId="{15B951EF-E716-4A23-84E8-EA2F51BC3749}" srcOrd="1" destOrd="0" presId="urn:microsoft.com/office/officeart/2005/8/layout/list1"/>
    <dgm:cxn modelId="{ACAA0F9C-4204-4E9F-B1A8-D7EA5327E19E}" srcId="{C886DB0A-9B15-46C5-920A-FDC5B470A8C5}" destId="{81E8AEEB-AF51-44B9-A9BC-2F5A0F8FDC3B}" srcOrd="0" destOrd="0" parTransId="{2DE4B7EC-9C43-4866-A67E-AFD0B6F24E6F}" sibTransId="{D433D43A-367A-4EA3-9842-FE5E67D2F2A7}"/>
    <dgm:cxn modelId="{8B21F20D-A7C1-468F-BF96-156142D13557}" type="presParOf" srcId="{F8C6F64E-7FF2-4048-AAC1-975B3DE31369}" destId="{DA8282CA-BD40-4FB7-846F-3C71E0A3580B}" srcOrd="0" destOrd="0" presId="urn:microsoft.com/office/officeart/2005/8/layout/list1"/>
    <dgm:cxn modelId="{5F9417FE-C955-4266-9133-AEE6927EC042}" type="presParOf" srcId="{DA8282CA-BD40-4FB7-846F-3C71E0A3580B}" destId="{832F2F86-5C23-4918-8EFD-C1CEC11356C2}" srcOrd="0" destOrd="0" presId="urn:microsoft.com/office/officeart/2005/8/layout/list1"/>
    <dgm:cxn modelId="{8A171EEE-24EC-4B01-953A-54402B19CB29}" type="presParOf" srcId="{DA8282CA-BD40-4FB7-846F-3C71E0A3580B}" destId="{1D3EDAD6-A2A2-490D-8876-A7BA47EBB2DC}" srcOrd="1" destOrd="0" presId="urn:microsoft.com/office/officeart/2005/8/layout/list1"/>
    <dgm:cxn modelId="{BC7F358A-6525-4DA6-83B0-4BE7801ADDB9}" type="presParOf" srcId="{F8C6F64E-7FF2-4048-AAC1-975B3DE31369}" destId="{CCB0C47D-B4BE-40B9-96F8-4BF6BDEA75B8}" srcOrd="1" destOrd="0" presId="urn:microsoft.com/office/officeart/2005/8/layout/list1"/>
    <dgm:cxn modelId="{B94C4869-903A-487B-915E-F187A9E51F69}" type="presParOf" srcId="{F8C6F64E-7FF2-4048-AAC1-975B3DE31369}" destId="{368E8768-FCFD-4070-A530-D68BFC0A79E1}" srcOrd="2" destOrd="0" presId="urn:microsoft.com/office/officeart/2005/8/layout/list1"/>
    <dgm:cxn modelId="{06A9D483-D7FD-4DF7-B302-3A7DD1A1E32D}" type="presParOf" srcId="{F8C6F64E-7FF2-4048-AAC1-975B3DE31369}" destId="{EEDD10AD-F5B5-42DC-AFF2-606CF6CBCA0A}" srcOrd="3" destOrd="0" presId="urn:microsoft.com/office/officeart/2005/8/layout/list1"/>
    <dgm:cxn modelId="{75D15D78-76E2-471E-BECE-1067764D58A3}" type="presParOf" srcId="{F8C6F64E-7FF2-4048-AAC1-975B3DE31369}" destId="{B8C3722D-CCF7-460A-A34F-D7CE475C67AB}" srcOrd="4" destOrd="0" presId="urn:microsoft.com/office/officeart/2005/8/layout/list1"/>
    <dgm:cxn modelId="{32DAF3AE-2B5B-448F-B166-AD8A609AC3FD}" type="presParOf" srcId="{B8C3722D-CCF7-460A-A34F-D7CE475C67AB}" destId="{DBA541EA-61F4-4BFE-8461-09F37DC1417A}" srcOrd="0" destOrd="0" presId="urn:microsoft.com/office/officeart/2005/8/layout/list1"/>
    <dgm:cxn modelId="{4639A475-C74A-4994-8D55-C67ADCF60331}" type="presParOf" srcId="{B8C3722D-CCF7-460A-A34F-D7CE475C67AB}" destId="{331315BC-3C1E-4C76-A67C-B44399423555}" srcOrd="1" destOrd="0" presId="urn:microsoft.com/office/officeart/2005/8/layout/list1"/>
    <dgm:cxn modelId="{2900E9A6-A3DA-4961-A594-CB504AF08BEE}" type="presParOf" srcId="{F8C6F64E-7FF2-4048-AAC1-975B3DE31369}" destId="{E508C2CF-4B58-4063-8BC5-D9E89F5B6034}" srcOrd="5" destOrd="0" presId="urn:microsoft.com/office/officeart/2005/8/layout/list1"/>
    <dgm:cxn modelId="{13A35DC2-85C5-4F14-ACA6-EE774DEBAD53}" type="presParOf" srcId="{F8C6F64E-7FF2-4048-AAC1-975B3DE31369}" destId="{77DA2831-D568-4DAD-A913-045DE0779399}" srcOrd="6" destOrd="0" presId="urn:microsoft.com/office/officeart/2005/8/layout/list1"/>
    <dgm:cxn modelId="{0EC97A8D-6F57-49C2-AD2F-56612BBC2A49}" type="presParOf" srcId="{F8C6F64E-7FF2-4048-AAC1-975B3DE31369}" destId="{4BF72CC0-2919-4432-8DA7-661469B607DC}" srcOrd="7" destOrd="0" presId="urn:microsoft.com/office/officeart/2005/8/layout/list1"/>
    <dgm:cxn modelId="{3B8DA57F-6C78-4E97-85A6-9AEC250BCCEB}" type="presParOf" srcId="{F8C6F64E-7FF2-4048-AAC1-975B3DE31369}" destId="{05B73F55-68CD-4FA5-9810-CC4E143FCEA5}" srcOrd="8" destOrd="0" presId="urn:microsoft.com/office/officeart/2005/8/layout/list1"/>
    <dgm:cxn modelId="{AA40D051-1639-4408-A113-85F68295C650}" type="presParOf" srcId="{05B73F55-68CD-4FA5-9810-CC4E143FCEA5}" destId="{C88B6309-8CAD-42B9-9C41-275AA148952A}" srcOrd="0" destOrd="0" presId="urn:microsoft.com/office/officeart/2005/8/layout/list1"/>
    <dgm:cxn modelId="{3E180AE9-C523-4E72-951D-6175A921AB7E}" type="presParOf" srcId="{05B73F55-68CD-4FA5-9810-CC4E143FCEA5}" destId="{288A013F-55E4-4280-8686-AC05A6BB460B}" srcOrd="1" destOrd="0" presId="urn:microsoft.com/office/officeart/2005/8/layout/list1"/>
    <dgm:cxn modelId="{8A4B9CA7-76D3-49B3-8412-EE00936232CA}" type="presParOf" srcId="{F8C6F64E-7FF2-4048-AAC1-975B3DE31369}" destId="{F199C643-ECAC-47D6-911F-B4B84F9BEE54}" srcOrd="9" destOrd="0" presId="urn:microsoft.com/office/officeart/2005/8/layout/list1"/>
    <dgm:cxn modelId="{8D5FDEE5-3E23-41C8-96B8-56DB7DB4469A}" type="presParOf" srcId="{F8C6F64E-7FF2-4048-AAC1-975B3DE31369}" destId="{345CF376-9122-4AC4-8418-B7222CA9B0ED}" srcOrd="10" destOrd="0" presId="urn:microsoft.com/office/officeart/2005/8/layout/list1"/>
    <dgm:cxn modelId="{B473BF41-CB5D-4228-9BEE-86CB0ADBDB90}" type="presParOf" srcId="{F8C6F64E-7FF2-4048-AAC1-975B3DE31369}" destId="{B3B5F681-C78A-4A48-A411-3DFB9CC8B01D}" srcOrd="11" destOrd="0" presId="urn:microsoft.com/office/officeart/2005/8/layout/list1"/>
    <dgm:cxn modelId="{27253497-975D-4C77-855B-20A81D76A29C}" type="presParOf" srcId="{F8C6F64E-7FF2-4048-AAC1-975B3DE31369}" destId="{8CEE6069-EC9B-432F-8912-24954877E597}" srcOrd="12" destOrd="0" presId="urn:microsoft.com/office/officeart/2005/8/layout/list1"/>
    <dgm:cxn modelId="{1DEE4EEB-DB74-47BE-BD37-C2BA98D31BA3}" type="presParOf" srcId="{8CEE6069-EC9B-432F-8912-24954877E597}" destId="{932E8783-D212-46A2-BC3F-BB078536BAD6}" srcOrd="0" destOrd="0" presId="urn:microsoft.com/office/officeart/2005/8/layout/list1"/>
    <dgm:cxn modelId="{5590CC77-58F5-4B37-97B9-63EEE17D867D}" type="presParOf" srcId="{8CEE6069-EC9B-432F-8912-24954877E597}" destId="{533DB03D-211B-422F-808A-15DF96D87B0E}" srcOrd="1" destOrd="0" presId="urn:microsoft.com/office/officeart/2005/8/layout/list1"/>
    <dgm:cxn modelId="{518B81B0-0B67-44D6-ACEC-3183AE108CE7}" type="presParOf" srcId="{F8C6F64E-7FF2-4048-AAC1-975B3DE31369}" destId="{2021DBB7-8FF8-4B1E-8998-469E500CD9D5}" srcOrd="13" destOrd="0" presId="urn:microsoft.com/office/officeart/2005/8/layout/list1"/>
    <dgm:cxn modelId="{A86D9495-C5DB-4BF1-AD95-17067C723B1C}" type="presParOf" srcId="{F8C6F64E-7FF2-4048-AAC1-975B3DE31369}" destId="{662CE9F7-B36E-41E8-A616-98E254CA604F}" srcOrd="14" destOrd="0" presId="urn:microsoft.com/office/officeart/2005/8/layout/list1"/>
    <dgm:cxn modelId="{0928CCB7-0EB2-4C3D-875E-F37406137D03}" type="presParOf" srcId="{F8C6F64E-7FF2-4048-AAC1-975B3DE31369}" destId="{91B05481-7926-47BA-947C-323529A1AA1F}" srcOrd="15" destOrd="0" presId="urn:microsoft.com/office/officeart/2005/8/layout/list1"/>
    <dgm:cxn modelId="{DA0EB78E-C8BF-494D-AC54-2DBB5F08DEBB}" type="presParOf" srcId="{F8C6F64E-7FF2-4048-AAC1-975B3DE31369}" destId="{FE7BEEDA-9FA6-4185-AF81-3EFFDC285BE6}" srcOrd="16" destOrd="0" presId="urn:microsoft.com/office/officeart/2005/8/layout/list1"/>
    <dgm:cxn modelId="{E4CE1B9C-59E3-461B-B8C1-FB08C78BD377}" type="presParOf" srcId="{FE7BEEDA-9FA6-4185-AF81-3EFFDC285BE6}" destId="{09C7EA74-65C2-4AC9-BA38-7D6DBD436E56}" srcOrd="0" destOrd="0" presId="urn:microsoft.com/office/officeart/2005/8/layout/list1"/>
    <dgm:cxn modelId="{59998147-5ED7-48CC-A64C-ECB781A38666}" type="presParOf" srcId="{FE7BEEDA-9FA6-4185-AF81-3EFFDC285BE6}" destId="{15B951EF-E716-4A23-84E8-EA2F51BC3749}" srcOrd="1" destOrd="0" presId="urn:microsoft.com/office/officeart/2005/8/layout/list1"/>
    <dgm:cxn modelId="{6E0B8827-1860-4469-90D7-8F2459AD91E6}" type="presParOf" srcId="{F8C6F64E-7FF2-4048-AAC1-975B3DE31369}" destId="{E6041305-5D15-4A2E-8CD8-51C6F1DFBBD1}" srcOrd="17" destOrd="0" presId="urn:microsoft.com/office/officeart/2005/8/layout/list1"/>
    <dgm:cxn modelId="{D356DC3F-9310-4A3E-BE0B-AB4C7F079CAC}" type="presParOf" srcId="{F8C6F64E-7FF2-4048-AAC1-975B3DE31369}" destId="{C8582080-5539-4F97-B0E4-B503456FA1D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4A894-0885-4095-9D8F-7907F17CBCF6}">
      <dsp:nvSpPr>
        <dsp:cNvPr id="0" name=""/>
        <dsp:cNvSpPr/>
      </dsp:nvSpPr>
      <dsp:spPr>
        <a:xfrm>
          <a:off x="0" y="466132"/>
          <a:ext cx="89154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FFBA7-34D5-45F7-8CBA-5249E30C631F}">
      <dsp:nvSpPr>
        <dsp:cNvPr id="0" name=""/>
        <dsp:cNvSpPr/>
      </dsp:nvSpPr>
      <dsp:spPr>
        <a:xfrm>
          <a:off x="354333" y="217467"/>
          <a:ext cx="6191977" cy="7199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t"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rPr>
            <a:t>Mokinių, turinčių per mažą svorį </a:t>
          </a:r>
          <a:r>
            <a:rPr lang="lt-LT" sz="1400" kern="1200" dirty="0" smtClean="0">
              <a:latin typeface="Arial Black" panose="020B0A04020102020204" pitchFamily="34" charset="0"/>
            </a:rPr>
            <a:t>48 </a:t>
          </a:r>
        </a:p>
        <a:p>
          <a:pPr lvl="0" algn="l" defTabSz="622300">
            <a:lnSpc>
              <a:spcPct val="90000"/>
            </a:lnSpc>
            <a:spcBef>
              <a:spcPct val="0"/>
            </a:spcBef>
            <a:spcAft>
              <a:spcPct val="35000"/>
            </a:spcAft>
          </a:pPr>
          <a:r>
            <a:rPr lang="lt-LT" sz="1400" kern="1200" dirty="0" smtClean="0">
              <a:latin typeface="Arial Black" panose="020B0A04020102020204" pitchFamily="34" charset="0"/>
            </a:rPr>
            <a:t>Pokytis nuo praėjusių metų (+29,55 %) </a:t>
          </a:r>
          <a:endParaRPr lang="lt-LT" sz="1400" kern="1200" dirty="0">
            <a:latin typeface="Arial Black" panose="020B0A04020102020204" pitchFamily="34" charset="0"/>
          </a:endParaRPr>
        </a:p>
      </dsp:txBody>
      <dsp:txXfrm>
        <a:off x="389480" y="252614"/>
        <a:ext cx="6121683" cy="649704"/>
      </dsp:txXfrm>
    </dsp:sp>
    <dsp:sp modelId="{0E60C895-EFF8-44C0-AAD9-D4C02F7F00E4}">
      <dsp:nvSpPr>
        <dsp:cNvPr id="0" name=""/>
        <dsp:cNvSpPr/>
      </dsp:nvSpPr>
      <dsp:spPr>
        <a:xfrm>
          <a:off x="0" y="1502931"/>
          <a:ext cx="89154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98602-6F4E-46A9-96D6-623892666598}">
      <dsp:nvSpPr>
        <dsp:cNvPr id="0" name=""/>
        <dsp:cNvSpPr/>
      </dsp:nvSpPr>
      <dsp:spPr>
        <a:xfrm>
          <a:off x="419647" y="1284329"/>
          <a:ext cx="6191977" cy="7199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t"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rPr>
            <a:t>Mokinių, turinčių nutukimą  </a:t>
          </a:r>
          <a:r>
            <a:rPr lang="lt-LT" sz="1400" kern="1200" dirty="0" smtClean="0">
              <a:latin typeface="Arial Black" panose="020B0A04020102020204" pitchFamily="34" charset="0"/>
            </a:rPr>
            <a:t>32 </a:t>
          </a:r>
        </a:p>
        <a:p>
          <a:pPr lvl="0" algn="l" defTabSz="622300">
            <a:lnSpc>
              <a:spcPct val="90000"/>
            </a:lnSpc>
            <a:spcBef>
              <a:spcPct val="0"/>
            </a:spcBef>
            <a:spcAft>
              <a:spcPct val="35000"/>
            </a:spcAft>
          </a:pPr>
          <a:r>
            <a:rPr lang="lt-LT" sz="1400" kern="1200" dirty="0" smtClean="0">
              <a:latin typeface="Arial Black" panose="020B0A04020102020204" pitchFamily="34" charset="0"/>
            </a:rPr>
            <a:t>Pokytis nuo praėjusių metų (+53,14 %)</a:t>
          </a:r>
          <a:endParaRPr lang="lt-LT" sz="1400" kern="1200" dirty="0">
            <a:latin typeface="Arial Black" panose="020B0A04020102020204" pitchFamily="34" charset="0"/>
          </a:endParaRPr>
        </a:p>
      </dsp:txBody>
      <dsp:txXfrm>
        <a:off x="454794" y="1319476"/>
        <a:ext cx="6121683" cy="649704"/>
      </dsp:txXfrm>
    </dsp:sp>
    <dsp:sp modelId="{A6F2866C-0146-4EB3-815F-8754E98D5A31}">
      <dsp:nvSpPr>
        <dsp:cNvPr id="0" name=""/>
        <dsp:cNvSpPr/>
      </dsp:nvSpPr>
      <dsp:spPr>
        <a:xfrm>
          <a:off x="0" y="2539729"/>
          <a:ext cx="89154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EDA3A-EC38-42AA-AE5D-667999D35C70}">
      <dsp:nvSpPr>
        <dsp:cNvPr id="0" name=""/>
        <dsp:cNvSpPr/>
      </dsp:nvSpPr>
      <dsp:spPr>
        <a:xfrm>
          <a:off x="353147" y="2335882"/>
          <a:ext cx="6191977" cy="7199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t" anchorCtr="0">
          <a:noAutofit/>
        </a:bodyPr>
        <a:lstStyle/>
        <a:p>
          <a:pPr lvl="0" algn="l" defTabSz="622300">
            <a:lnSpc>
              <a:spcPct val="100000"/>
            </a:lnSpc>
            <a:spcBef>
              <a:spcPct val="0"/>
            </a:spcBef>
            <a:spcAft>
              <a:spcPct val="35000"/>
            </a:spcAft>
          </a:pPr>
          <a:r>
            <a:rPr lang="lt-LT" sz="1400" kern="1200" dirty="0" smtClean="0">
              <a:latin typeface="Arial Black" panose="020B0A04020102020204" pitchFamily="34" charset="0"/>
            </a:rPr>
            <a:t>Mokinių, turinčių antsvorį  55</a:t>
          </a:r>
        </a:p>
        <a:p>
          <a:pPr lvl="0" algn="l" defTabSz="622300">
            <a:lnSpc>
              <a:spcPct val="100000"/>
            </a:lnSpc>
            <a:spcBef>
              <a:spcPct val="0"/>
            </a:spcBef>
            <a:spcAft>
              <a:spcPct val="35000"/>
            </a:spcAft>
          </a:pPr>
          <a:r>
            <a:rPr lang="lt-LT" sz="1400" kern="1200" dirty="0" smtClean="0">
              <a:latin typeface="Arial Black" panose="020B0A04020102020204" pitchFamily="34" charset="0"/>
            </a:rPr>
            <a:t>Pokytis nuo praėjusių metų (-1,90%)</a:t>
          </a:r>
          <a:r>
            <a:rPr lang="lt-LT" sz="2000" kern="1200" dirty="0" smtClean="0">
              <a:latin typeface="Arial Black" panose="020B0A04020102020204" pitchFamily="34" charset="0"/>
            </a:rPr>
            <a:t> </a:t>
          </a:r>
          <a:endParaRPr lang="lt-LT" sz="2000" kern="1200" dirty="0">
            <a:latin typeface="Arial Black" panose="020B0A04020102020204" pitchFamily="34" charset="0"/>
          </a:endParaRPr>
        </a:p>
      </dsp:txBody>
      <dsp:txXfrm>
        <a:off x="388294" y="2371029"/>
        <a:ext cx="6121683" cy="649704"/>
      </dsp:txXfrm>
    </dsp:sp>
    <dsp:sp modelId="{689D476A-29F8-42A7-8A22-5AAEB3CC8C61}">
      <dsp:nvSpPr>
        <dsp:cNvPr id="0" name=""/>
        <dsp:cNvSpPr/>
      </dsp:nvSpPr>
      <dsp:spPr>
        <a:xfrm>
          <a:off x="0" y="3612531"/>
          <a:ext cx="8915400" cy="504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D11B6-D50F-4E86-BCE6-15EB672AB0F2}">
      <dsp:nvSpPr>
        <dsp:cNvPr id="0" name=""/>
        <dsp:cNvSpPr/>
      </dsp:nvSpPr>
      <dsp:spPr>
        <a:xfrm>
          <a:off x="419647" y="3401863"/>
          <a:ext cx="6191977" cy="75600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rPr>
            <a:t>Mokinių, turinčių normalų svorį 170 </a:t>
          </a:r>
        </a:p>
        <a:p>
          <a:pPr lvl="0" algn="l" defTabSz="622300">
            <a:lnSpc>
              <a:spcPct val="90000"/>
            </a:lnSpc>
            <a:spcBef>
              <a:spcPct val="0"/>
            </a:spcBef>
            <a:spcAft>
              <a:spcPct val="35000"/>
            </a:spcAft>
          </a:pPr>
          <a:r>
            <a:rPr lang="lt-LT" sz="1400" kern="1200" dirty="0" smtClean="0">
              <a:latin typeface="Arial Black" panose="020B0A04020102020204" pitchFamily="34" charset="0"/>
            </a:rPr>
            <a:t> Pokytis nuo praėjusių metų (-10,99%) </a:t>
          </a:r>
          <a:endParaRPr lang="lt-LT" sz="1400" kern="1200" dirty="0">
            <a:latin typeface="Arial Black" panose="020B0A04020102020204" pitchFamily="34" charset="0"/>
          </a:endParaRPr>
        </a:p>
      </dsp:txBody>
      <dsp:txXfrm>
        <a:off x="456552" y="3438768"/>
        <a:ext cx="6118167" cy="682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B6798-3AD9-49D3-BF7B-CF3E2C95EBC1}">
      <dsp:nvSpPr>
        <dsp:cNvPr id="0" name=""/>
        <dsp:cNvSpPr/>
      </dsp:nvSpPr>
      <dsp:spPr>
        <a:xfrm>
          <a:off x="0" y="531097"/>
          <a:ext cx="8911687"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FC164-A5AC-4DD7-BDF6-C82C6B6966FA}">
      <dsp:nvSpPr>
        <dsp:cNvPr id="0" name=""/>
        <dsp:cNvSpPr/>
      </dsp:nvSpPr>
      <dsp:spPr>
        <a:xfrm>
          <a:off x="445584" y="298893"/>
          <a:ext cx="6195449" cy="755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788" tIns="0" rIns="235788" bIns="0" numCol="1" spcCol="1270" anchor="t" anchorCtr="0">
          <a:noAutofit/>
        </a:bodyPr>
        <a:lstStyle/>
        <a:p>
          <a:pPr lvl="0" algn="l" defTabSz="577850">
            <a:lnSpc>
              <a:spcPct val="10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Mokinių, priskiriamų pagrindinei fizinio ugdymo </a:t>
          </a:r>
          <a:r>
            <a:rPr lang="lt-LT" sz="1300" b="0" i="0" u="none" strike="noStrike" kern="1200" baseline="0" dirty="0" smtClean="0">
              <a:latin typeface="Arial Black" panose="020B0A04020102020204" pitchFamily="34" charset="0"/>
              <a:cs typeface="Times New Roman" panose="02020603050405020304" pitchFamily="18" charset="0"/>
            </a:rPr>
            <a:t>grupei  289</a:t>
          </a:r>
        </a:p>
        <a:p>
          <a:pPr lvl="0" algn="l" defTabSz="577850">
            <a:lnSpc>
              <a:spcPct val="100000"/>
            </a:lnSpc>
            <a:spcBef>
              <a:spcPct val="0"/>
            </a:spcBef>
            <a:spcAft>
              <a:spcPct val="35000"/>
            </a:spcAft>
          </a:pPr>
          <a:r>
            <a:rPr lang="lt-LT" sz="1300" kern="1200" dirty="0" smtClean="0">
              <a:latin typeface="Arial Black" panose="020B0A04020102020204" pitchFamily="34" charset="0"/>
            </a:rPr>
            <a:t>Pokytis nuo praėjusių metų (+1,02 %)</a:t>
          </a:r>
          <a:r>
            <a:rPr lang="lt-LT" sz="1300" b="0" i="0" u="none" strike="noStrike" kern="1200" baseline="0" dirty="0" smtClean="0">
              <a:latin typeface="Arial Black" panose="020B0A04020102020204" pitchFamily="34" charset="0"/>
              <a:cs typeface="Times New Roman" panose="02020603050405020304" pitchFamily="18" charset="0"/>
            </a:rPr>
            <a:t> </a:t>
          </a:r>
        </a:p>
      </dsp:txBody>
      <dsp:txXfrm>
        <a:off x="482489" y="335798"/>
        <a:ext cx="6121639" cy="682189"/>
      </dsp:txXfrm>
    </dsp:sp>
    <dsp:sp modelId="{B6B5934E-F4C3-44BB-B077-E0966955E47E}">
      <dsp:nvSpPr>
        <dsp:cNvPr id="0" name=""/>
        <dsp:cNvSpPr/>
      </dsp:nvSpPr>
      <dsp:spPr>
        <a:xfrm>
          <a:off x="0" y="1824932"/>
          <a:ext cx="8911687"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F2196-88BD-4926-8787-321D5700FAC3}">
      <dsp:nvSpPr>
        <dsp:cNvPr id="0" name=""/>
        <dsp:cNvSpPr/>
      </dsp:nvSpPr>
      <dsp:spPr>
        <a:xfrm>
          <a:off x="470514" y="1260813"/>
          <a:ext cx="6195449" cy="755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788" tIns="0" rIns="235788" bIns="0" numCol="1" spcCol="1270" anchor="ctr" anchorCtr="0">
          <a:noAutofit/>
        </a:bodyPr>
        <a:lstStyle/>
        <a:p>
          <a:pPr lvl="0" algn="l" defTabSz="577850">
            <a:lnSpc>
              <a:spcPct val="9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Mokinių, priskiriamų parengiamajai fizinio ugdymo </a:t>
          </a:r>
          <a:r>
            <a:rPr lang="lt-LT" sz="1300" b="0" i="0" u="none" strike="noStrike" kern="1200" baseline="0" dirty="0" smtClean="0">
              <a:latin typeface="Arial Black" panose="020B0A04020102020204" pitchFamily="34" charset="0"/>
              <a:cs typeface="Times New Roman" panose="02020603050405020304" pitchFamily="18" charset="0"/>
            </a:rPr>
            <a:t>grupei 13 </a:t>
          </a:r>
        </a:p>
        <a:p>
          <a:pPr lvl="0" algn="l" defTabSz="577850">
            <a:lnSpc>
              <a:spcPct val="9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Pokytis nuo praėjusių metų ( -2,29 %)</a:t>
          </a:r>
          <a:endParaRPr lang="lt-LT" sz="1300" kern="1200" dirty="0">
            <a:latin typeface="Arial Black" panose="020B0A04020102020204" pitchFamily="34" charset="0"/>
          </a:endParaRPr>
        </a:p>
      </dsp:txBody>
      <dsp:txXfrm>
        <a:off x="507419" y="1297718"/>
        <a:ext cx="6121639" cy="682189"/>
      </dsp:txXfrm>
    </dsp:sp>
    <dsp:sp modelId="{FF237AE4-BBBE-48BD-8311-C287A8580A04}">
      <dsp:nvSpPr>
        <dsp:cNvPr id="0" name=""/>
        <dsp:cNvSpPr/>
      </dsp:nvSpPr>
      <dsp:spPr>
        <a:xfrm>
          <a:off x="0" y="2786852"/>
          <a:ext cx="8911687"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6EF22-1A3E-407C-8DDC-6CD2C8C3221C}">
      <dsp:nvSpPr>
        <dsp:cNvPr id="0" name=""/>
        <dsp:cNvSpPr/>
      </dsp:nvSpPr>
      <dsp:spPr>
        <a:xfrm>
          <a:off x="445584" y="2222733"/>
          <a:ext cx="6195449" cy="755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788" tIns="0" rIns="235788" bIns="0" numCol="1" spcCol="1270" anchor="ctr" anchorCtr="0">
          <a:noAutofit/>
        </a:bodyPr>
        <a:lstStyle/>
        <a:p>
          <a:pPr lvl="0" algn="l" defTabSz="577850">
            <a:lnSpc>
              <a:spcPct val="9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Mokinių, priskiriamų specialiajai </a:t>
          </a:r>
          <a:r>
            <a:rPr lang="lt-LT" sz="1300" b="0" i="0" u="none" strike="noStrike" kern="1200" baseline="0" dirty="0" smtClean="0">
              <a:latin typeface="Arial Black" panose="020B0A04020102020204" pitchFamily="34" charset="0"/>
              <a:cs typeface="Times New Roman" panose="02020603050405020304" pitchFamily="18" charset="0"/>
            </a:rPr>
            <a:t>fizinio ugdymo grupei  5 </a:t>
          </a:r>
        </a:p>
      </dsp:txBody>
      <dsp:txXfrm>
        <a:off x="482489" y="2259638"/>
        <a:ext cx="6121639" cy="682189"/>
      </dsp:txXfrm>
    </dsp:sp>
    <dsp:sp modelId="{328D75B8-0B86-41FF-91BE-55AE8FD8653F}">
      <dsp:nvSpPr>
        <dsp:cNvPr id="0" name=""/>
        <dsp:cNvSpPr/>
      </dsp:nvSpPr>
      <dsp:spPr>
        <a:xfrm>
          <a:off x="0" y="3748772"/>
          <a:ext cx="8911687"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67461-BFA9-4345-92EE-BC99FB85545C}">
      <dsp:nvSpPr>
        <dsp:cNvPr id="0" name=""/>
        <dsp:cNvSpPr/>
      </dsp:nvSpPr>
      <dsp:spPr>
        <a:xfrm>
          <a:off x="437274" y="3209593"/>
          <a:ext cx="6195449" cy="7559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788" tIns="0" rIns="235788" bIns="0" numCol="1" spcCol="1270" anchor="ctr" anchorCtr="0">
          <a:noAutofit/>
        </a:bodyPr>
        <a:lstStyle/>
        <a:p>
          <a:pPr lvl="0" algn="l" defTabSz="577850">
            <a:lnSpc>
              <a:spcPct val="9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Mokinių, kuriems nurodytos bendrosios rekomendacijos 22 </a:t>
          </a:r>
        </a:p>
        <a:p>
          <a:pPr lvl="0" algn="l" defTabSz="577850">
            <a:lnSpc>
              <a:spcPct val="90000"/>
            </a:lnSpc>
            <a:spcBef>
              <a:spcPct val="0"/>
            </a:spcBef>
            <a:spcAft>
              <a:spcPct val="35000"/>
            </a:spcAft>
          </a:pPr>
          <a:r>
            <a:rPr lang="lt-LT" sz="1300" b="0" i="0" u="none" strike="noStrike" kern="1200" baseline="0" dirty="0" smtClean="0">
              <a:latin typeface="Arial Black" panose="020B0A04020102020204" pitchFamily="34" charset="0"/>
              <a:cs typeface="Times New Roman" panose="02020603050405020304" pitchFamily="18" charset="0"/>
            </a:rPr>
            <a:t>Pokytis nuo praėjusių metų ( +5,26%)   </a:t>
          </a:r>
        </a:p>
      </dsp:txBody>
      <dsp:txXfrm>
        <a:off x="474179" y="3246498"/>
        <a:ext cx="6121639" cy="682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2D815-D7D5-4535-A4C5-10B2DDB1A61D}">
      <dsp:nvSpPr>
        <dsp:cNvPr id="0" name=""/>
        <dsp:cNvSpPr/>
      </dsp:nvSpPr>
      <dsp:spPr>
        <a:xfrm>
          <a:off x="903" y="17017"/>
          <a:ext cx="4209493" cy="1382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kuriems nurodytos specialiosios rekomendacijos </a:t>
          </a:r>
          <a:r>
            <a:rPr lang="lt-LT" sz="1400" kern="1200" dirty="0" smtClean="0">
              <a:latin typeface="Arial Black" panose="020B0A04020102020204" pitchFamily="34" charset="0"/>
              <a:cs typeface="Times New Roman" panose="02020603050405020304" pitchFamily="18" charset="0"/>
            </a:rPr>
            <a:t>14 </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(- 18,18 % </a:t>
          </a:r>
          <a:r>
            <a:rPr lang="lt-LT" sz="1400" kern="1200" dirty="0" smtClean="0">
              <a:latin typeface="Arial Black" panose="020B0A04020102020204" pitchFamily="34" charset="0"/>
              <a:cs typeface="Times New Roman" panose="02020603050405020304" pitchFamily="18" charset="0"/>
            </a:rPr>
            <a:t>)</a:t>
          </a:r>
          <a:endParaRPr lang="lt-LT" sz="1400" kern="1200" dirty="0">
            <a:latin typeface="Arial Black" panose="020B0A04020102020204" pitchFamily="34" charset="0"/>
          </a:endParaRPr>
        </a:p>
      </dsp:txBody>
      <dsp:txXfrm>
        <a:off x="903" y="17017"/>
        <a:ext cx="4209493" cy="1382400"/>
      </dsp:txXfrm>
    </dsp:sp>
    <dsp:sp modelId="{671A883D-D82B-4F6F-9668-548737B2FC02}">
      <dsp:nvSpPr>
        <dsp:cNvPr id="0" name=""/>
        <dsp:cNvSpPr/>
      </dsp:nvSpPr>
      <dsp:spPr>
        <a:xfrm>
          <a:off x="299062" y="1399417"/>
          <a:ext cx="3613174" cy="21081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8DE99-F160-4202-99F2-9AEFBF0D005A}">
      <dsp:nvSpPr>
        <dsp:cNvPr id="0" name=""/>
        <dsp:cNvSpPr/>
      </dsp:nvSpPr>
      <dsp:spPr>
        <a:xfrm>
          <a:off x="4716240" y="17017"/>
          <a:ext cx="4198256" cy="1382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atleistų nuo kūno kultūros </a:t>
          </a:r>
          <a:r>
            <a:rPr lang="lt-LT" sz="1400" kern="1200" dirty="0" smtClean="0">
              <a:latin typeface="Arial Black" panose="020B0A04020102020204" pitchFamily="34" charset="0"/>
              <a:cs typeface="Times New Roman" panose="02020603050405020304" pitchFamily="18" charset="0"/>
            </a:rPr>
            <a:t>pamokų 5</a:t>
          </a:r>
          <a:endParaRPr lang="lt-LT" sz="1400" kern="1200" dirty="0">
            <a:latin typeface="Arial Black" panose="020B0A04020102020204" pitchFamily="34" charset="0"/>
          </a:endParaRPr>
        </a:p>
      </dsp:txBody>
      <dsp:txXfrm>
        <a:off x="4716240" y="17017"/>
        <a:ext cx="4198256" cy="1382400"/>
      </dsp:txXfrm>
    </dsp:sp>
    <dsp:sp modelId="{D5EF00C8-8F58-4388-B589-F4FC51F5E4EE}">
      <dsp:nvSpPr>
        <dsp:cNvPr id="0" name=""/>
        <dsp:cNvSpPr/>
      </dsp:nvSpPr>
      <dsp:spPr>
        <a:xfrm>
          <a:off x="5008781" y="1399417"/>
          <a:ext cx="3613174" cy="21081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E8768-FCFD-4070-A530-D68BFC0A79E1}">
      <dsp:nvSpPr>
        <dsp:cNvPr id="0" name=""/>
        <dsp:cNvSpPr/>
      </dsp:nvSpPr>
      <dsp:spPr>
        <a:xfrm>
          <a:off x="0" y="611495"/>
          <a:ext cx="8915400" cy="20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EDAD6-A2A2-490D-8876-A7BA47EBB2DC}">
      <dsp:nvSpPr>
        <dsp:cNvPr id="0" name=""/>
        <dsp:cNvSpPr/>
      </dsp:nvSpPr>
      <dsp:spPr>
        <a:xfrm>
          <a:off x="445334" y="124774"/>
          <a:ext cx="6617557" cy="60480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turinčių labai žemą bendrą (</a:t>
          </a:r>
          <a:r>
            <a:rPr lang="lt-LT" sz="1400" kern="1200" dirty="0" err="1" smtClean="0">
              <a:latin typeface="Arial Black" panose="020B0A04020102020204" pitchFamily="34" charset="0"/>
              <a:cs typeface="Times New Roman" panose="02020603050405020304" pitchFamily="18" charset="0"/>
            </a:rPr>
            <a:t>KPI+kpi</a:t>
          </a:r>
          <a:r>
            <a:rPr lang="lt-LT" sz="1400" kern="1200" dirty="0" smtClean="0">
              <a:latin typeface="Arial Black" panose="020B0A04020102020204" pitchFamily="34" charset="0"/>
              <a:cs typeface="Times New Roman" panose="02020603050405020304" pitchFamily="18" charset="0"/>
            </a:rPr>
            <a:t>) indeksą </a:t>
          </a:r>
          <a:r>
            <a:rPr lang="lt-LT" sz="1400" kern="1200" dirty="0" smtClean="0">
              <a:latin typeface="Arial Black" panose="020B0A04020102020204" pitchFamily="34" charset="0"/>
              <a:cs typeface="Times New Roman" panose="02020603050405020304" pitchFamily="18" charset="0"/>
            </a:rPr>
            <a:t>97 </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(+2,57%) </a:t>
          </a:r>
          <a:endParaRPr lang="lt-LT" sz="1400" kern="1200" dirty="0">
            <a:latin typeface="Arial Black" panose="020B0A04020102020204" pitchFamily="34" charset="0"/>
          </a:endParaRPr>
        </a:p>
      </dsp:txBody>
      <dsp:txXfrm>
        <a:off x="474858" y="154298"/>
        <a:ext cx="6558509" cy="545753"/>
      </dsp:txXfrm>
    </dsp:sp>
    <dsp:sp modelId="{77DA2831-D568-4DAD-A913-045DE0779399}">
      <dsp:nvSpPr>
        <dsp:cNvPr id="0" name=""/>
        <dsp:cNvSpPr/>
      </dsp:nvSpPr>
      <dsp:spPr>
        <a:xfrm>
          <a:off x="0" y="1166359"/>
          <a:ext cx="8915400" cy="20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315BC-3C1E-4C76-A67C-B44399423555}">
      <dsp:nvSpPr>
        <dsp:cNvPr id="0" name=""/>
        <dsp:cNvSpPr/>
      </dsp:nvSpPr>
      <dsp:spPr>
        <a:xfrm>
          <a:off x="445334" y="856295"/>
          <a:ext cx="6683146" cy="60480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turinčių žemą bendrą (</a:t>
          </a:r>
          <a:r>
            <a:rPr lang="lt-LT" sz="1400" kern="1200" dirty="0" err="1" smtClean="0">
              <a:latin typeface="Arial Black" panose="020B0A04020102020204" pitchFamily="34" charset="0"/>
              <a:cs typeface="Times New Roman" panose="02020603050405020304" pitchFamily="18" charset="0"/>
            </a:rPr>
            <a:t>KPI+kpi</a:t>
          </a:r>
          <a:r>
            <a:rPr lang="lt-LT" sz="1400" kern="1200" dirty="0" smtClean="0">
              <a:latin typeface="Arial Black" panose="020B0A04020102020204" pitchFamily="34" charset="0"/>
              <a:cs typeface="Times New Roman" panose="02020603050405020304" pitchFamily="18" charset="0"/>
            </a:rPr>
            <a:t>) indeksą </a:t>
          </a:r>
          <a:r>
            <a:rPr lang="lt-LT" sz="1400" kern="1200" dirty="0" smtClean="0">
              <a:latin typeface="Arial Black" panose="020B0A04020102020204" pitchFamily="34" charset="0"/>
              <a:cs typeface="Times New Roman" panose="02020603050405020304" pitchFamily="18" charset="0"/>
            </a:rPr>
            <a:t>40</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(+2,57%) </a:t>
          </a:r>
          <a:endParaRPr lang="lt-LT" sz="1400" kern="1200" dirty="0">
            <a:latin typeface="Arial Black" panose="020B0A04020102020204" pitchFamily="34" charset="0"/>
          </a:endParaRPr>
        </a:p>
      </dsp:txBody>
      <dsp:txXfrm>
        <a:off x="474858" y="885819"/>
        <a:ext cx="6624098" cy="545753"/>
      </dsp:txXfrm>
    </dsp:sp>
    <dsp:sp modelId="{345CF376-9122-4AC4-8418-B7222CA9B0ED}">
      <dsp:nvSpPr>
        <dsp:cNvPr id="0" name=""/>
        <dsp:cNvSpPr/>
      </dsp:nvSpPr>
      <dsp:spPr>
        <a:xfrm>
          <a:off x="0" y="1921770"/>
          <a:ext cx="8915400" cy="20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A013F-55E4-4280-8686-AC05A6BB460B}">
      <dsp:nvSpPr>
        <dsp:cNvPr id="0" name=""/>
        <dsp:cNvSpPr/>
      </dsp:nvSpPr>
      <dsp:spPr>
        <a:xfrm>
          <a:off x="486857" y="1582701"/>
          <a:ext cx="6623979" cy="672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turinčių vidutinį bendrą (</a:t>
          </a:r>
          <a:r>
            <a:rPr lang="lt-LT" sz="1400" kern="1200" dirty="0" err="1" smtClean="0">
              <a:latin typeface="Arial Black" panose="020B0A04020102020204" pitchFamily="34" charset="0"/>
              <a:cs typeface="Times New Roman" panose="02020603050405020304" pitchFamily="18" charset="0"/>
            </a:rPr>
            <a:t>KPI+kpi</a:t>
          </a:r>
          <a:r>
            <a:rPr lang="lt-LT" sz="1400" kern="1200" dirty="0" smtClean="0">
              <a:latin typeface="Arial Black" panose="020B0A04020102020204" pitchFamily="34" charset="0"/>
              <a:cs typeface="Times New Roman" panose="02020603050405020304" pitchFamily="18" charset="0"/>
            </a:rPr>
            <a:t>) </a:t>
          </a:r>
          <a:r>
            <a:rPr lang="lt-LT" sz="1400" kern="1200" dirty="0" smtClean="0">
              <a:latin typeface="Arial Black" panose="020B0A04020102020204" pitchFamily="34" charset="0"/>
              <a:cs typeface="Times New Roman" panose="02020603050405020304" pitchFamily="18" charset="0"/>
            </a:rPr>
            <a:t>indeksą 56 </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(-6,01%) </a:t>
          </a:r>
          <a:endParaRPr lang="lt-LT" sz="1400" kern="1200" dirty="0">
            <a:latin typeface="Arial Black" panose="020B0A04020102020204" pitchFamily="34" charset="0"/>
          </a:endParaRPr>
        </a:p>
      </dsp:txBody>
      <dsp:txXfrm>
        <a:off x="519661" y="1615505"/>
        <a:ext cx="6558371" cy="606392"/>
      </dsp:txXfrm>
    </dsp:sp>
    <dsp:sp modelId="{662CE9F7-B36E-41E8-A616-98E254CA604F}">
      <dsp:nvSpPr>
        <dsp:cNvPr id="0" name=""/>
        <dsp:cNvSpPr/>
      </dsp:nvSpPr>
      <dsp:spPr>
        <a:xfrm>
          <a:off x="0" y="2940457"/>
          <a:ext cx="8915400" cy="20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DB03D-211B-422F-808A-15DF96D87B0E}">
      <dsp:nvSpPr>
        <dsp:cNvPr id="0" name=""/>
        <dsp:cNvSpPr/>
      </dsp:nvSpPr>
      <dsp:spPr>
        <a:xfrm>
          <a:off x="445334" y="2378224"/>
          <a:ext cx="6617557" cy="672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turinčių aukštą bendrą (</a:t>
          </a:r>
          <a:r>
            <a:rPr lang="lt-LT" sz="1400" kern="1200" dirty="0" err="1" smtClean="0">
              <a:latin typeface="Arial Black" panose="020B0A04020102020204" pitchFamily="34" charset="0"/>
              <a:cs typeface="Times New Roman" panose="02020603050405020304" pitchFamily="18" charset="0"/>
            </a:rPr>
            <a:t>KPI+kpi</a:t>
          </a:r>
          <a:r>
            <a:rPr lang="lt-LT" sz="1400" kern="1200" dirty="0" smtClean="0">
              <a:latin typeface="Arial Black" panose="020B0A04020102020204" pitchFamily="34" charset="0"/>
              <a:cs typeface="Times New Roman" panose="02020603050405020304" pitchFamily="18" charset="0"/>
            </a:rPr>
            <a:t>) indeksą </a:t>
          </a:r>
          <a:r>
            <a:rPr lang="lt-LT" sz="1400" kern="1200" dirty="0" smtClean="0">
              <a:latin typeface="Arial Black" panose="020B0A04020102020204" pitchFamily="34" charset="0"/>
              <a:cs typeface="Times New Roman" panose="02020603050405020304" pitchFamily="18" charset="0"/>
            </a:rPr>
            <a:t>43</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(-12,52%)</a:t>
          </a:r>
          <a:endParaRPr lang="lt-LT" sz="1400" kern="1200" dirty="0">
            <a:latin typeface="Arial Black" panose="020B0A04020102020204" pitchFamily="34" charset="0"/>
          </a:endParaRPr>
        </a:p>
      </dsp:txBody>
      <dsp:txXfrm>
        <a:off x="478138" y="2411028"/>
        <a:ext cx="6551949" cy="606392"/>
      </dsp:txXfrm>
    </dsp:sp>
    <dsp:sp modelId="{C8582080-5539-4F97-B0E4-B503456FA1DB}">
      <dsp:nvSpPr>
        <dsp:cNvPr id="0" name=""/>
        <dsp:cNvSpPr/>
      </dsp:nvSpPr>
      <dsp:spPr>
        <a:xfrm>
          <a:off x="0" y="3823177"/>
          <a:ext cx="8915400" cy="201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951EF-E716-4A23-84E8-EA2F51BC3749}">
      <dsp:nvSpPr>
        <dsp:cNvPr id="0" name=""/>
        <dsp:cNvSpPr/>
      </dsp:nvSpPr>
      <dsp:spPr>
        <a:xfrm>
          <a:off x="445334" y="3185257"/>
          <a:ext cx="6623979" cy="756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Mokinių, turinčių labai aukštą bendrą (</a:t>
          </a:r>
          <a:r>
            <a:rPr lang="lt-LT" sz="1400" kern="1200" dirty="0" err="1" smtClean="0">
              <a:latin typeface="Arial Black" panose="020B0A04020102020204" pitchFamily="34" charset="0"/>
              <a:cs typeface="Times New Roman" panose="02020603050405020304" pitchFamily="18" charset="0"/>
            </a:rPr>
            <a:t>KPI+kpi</a:t>
          </a:r>
          <a:r>
            <a:rPr lang="lt-LT" sz="1400" kern="1200" dirty="0" smtClean="0">
              <a:latin typeface="Arial Black" panose="020B0A04020102020204" pitchFamily="34" charset="0"/>
              <a:cs typeface="Times New Roman" panose="02020603050405020304" pitchFamily="18" charset="0"/>
            </a:rPr>
            <a:t>) indeksą </a:t>
          </a:r>
          <a:r>
            <a:rPr lang="lt-LT" sz="1400" kern="1200" dirty="0" smtClean="0">
              <a:latin typeface="Arial Black" panose="020B0A04020102020204" pitchFamily="34" charset="0"/>
              <a:cs typeface="Times New Roman" panose="02020603050405020304" pitchFamily="18" charset="0"/>
            </a:rPr>
            <a:t>60</a:t>
          </a:r>
        </a:p>
        <a:p>
          <a:pPr lvl="0" algn="l" defTabSz="622300">
            <a:lnSpc>
              <a:spcPct val="90000"/>
            </a:lnSpc>
            <a:spcBef>
              <a:spcPct val="0"/>
            </a:spcBef>
            <a:spcAft>
              <a:spcPct val="35000"/>
            </a:spcAft>
          </a:pPr>
          <a:r>
            <a:rPr lang="lt-LT" sz="1400" kern="1200" dirty="0" smtClean="0">
              <a:latin typeface="Arial Black" panose="020B0A04020102020204" pitchFamily="34" charset="0"/>
              <a:cs typeface="Times New Roman" panose="02020603050405020304" pitchFamily="18" charset="0"/>
            </a:rPr>
            <a:t>Pokytis nuo praėjusių metų (-0,88%)</a:t>
          </a:r>
          <a:endParaRPr lang="lt-LT" sz="1400" kern="1200" dirty="0">
            <a:latin typeface="Arial Black" panose="020B0A04020102020204" pitchFamily="34" charset="0"/>
          </a:endParaRPr>
        </a:p>
      </dsp:txBody>
      <dsp:txXfrm>
        <a:off x="482239" y="3222162"/>
        <a:ext cx="6550169" cy="6821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t-LT"/>
              <a:t>Spustelėję redaguokite stilių</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27271804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t-LT"/>
              <a:t>Spustelėję redaguokite stilių</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348786122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redaguokite stilių</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B9A234-4748-4D4B-8E8A-C99E3747424D}" type="slidenum">
              <a:rPr lang="lt-LT" smtClean="0"/>
              <a:t>‹#›</a:t>
            </a:fld>
            <a:endParaRPr lang="lt-L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11679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t-LT"/>
              <a:t>Spustelėję redaguokite stilių</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Spustelėkite, kad galėtumėte redaguoti šablono teksto stilius</a:t>
            </a:r>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39355848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redaguokite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Spustelėkite, kad galėtumėte redaguoti šablono teksto stilius</a:t>
            </a:r>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lt-L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B9A234-4748-4D4B-8E8A-C99E3747424D}" type="slidenum">
              <a:rPr lang="lt-LT" smtClean="0"/>
              <a:t>‹#›</a:t>
            </a:fld>
            <a:endParaRPr lang="lt-L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907849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t-LT"/>
              <a:t>Spustelėję redaguokite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Spustelėkite, kad galėtumėte redaguoti šablono teksto stilius</a:t>
            </a:r>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366212751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4813808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54218509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t-LT"/>
              <a:t>Spustelėję redaguokite stilių</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2911486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1D5754BE-2232-4FED-9E98-914F686C83CF}" type="datetimeFigureOut">
              <a:rPr lang="lt-LT" smtClean="0"/>
              <a:t>2024-11-04</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252224157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lt-L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31900599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1D5754BE-2232-4FED-9E98-914F686C83CF}" type="datetimeFigureOut">
              <a:rPr lang="lt-LT" smtClean="0"/>
              <a:t>2024-11-04</a:t>
            </a:fld>
            <a:endParaRPr lang="lt-LT"/>
          </a:p>
        </p:txBody>
      </p:sp>
      <p:sp>
        <p:nvSpPr>
          <p:cNvPr id="8" name="Footer Placeholder 7"/>
          <p:cNvSpPr>
            <a:spLocks noGrp="1"/>
          </p:cNvSpPr>
          <p:nvPr>
            <p:ph type="ftr" sz="quarter" idx="11"/>
          </p:nvPr>
        </p:nvSpPr>
        <p:spPr/>
        <p:txBody>
          <a:bodyPr/>
          <a:lstStyle/>
          <a:p>
            <a:endParaRPr lang="lt-L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635939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1D5754BE-2232-4FED-9E98-914F686C83CF}" type="datetimeFigureOut">
              <a:rPr lang="lt-LT" smtClean="0"/>
              <a:t>2024-11-04</a:t>
            </a:fld>
            <a:endParaRPr lang="lt-LT"/>
          </a:p>
        </p:txBody>
      </p:sp>
      <p:sp>
        <p:nvSpPr>
          <p:cNvPr id="4" name="Footer Placeholder 3"/>
          <p:cNvSpPr>
            <a:spLocks noGrp="1"/>
          </p:cNvSpPr>
          <p:nvPr>
            <p:ph type="ftr" sz="quarter" idx="11"/>
          </p:nvPr>
        </p:nvSpPr>
        <p:spPr/>
        <p:txBody>
          <a:bodyPr/>
          <a:lstStyle/>
          <a:p>
            <a:endParaRPr lang="lt-L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565599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754BE-2232-4FED-9E98-914F686C83CF}" type="datetimeFigureOut">
              <a:rPr lang="lt-LT" smtClean="0"/>
              <a:t>2024-11-04</a:t>
            </a:fld>
            <a:endParaRPr lang="lt-LT"/>
          </a:p>
        </p:txBody>
      </p:sp>
      <p:sp>
        <p:nvSpPr>
          <p:cNvPr id="3" name="Footer Placeholder 2"/>
          <p:cNvSpPr>
            <a:spLocks noGrp="1"/>
          </p:cNvSpPr>
          <p:nvPr>
            <p:ph type="ftr" sz="quarter" idx="11"/>
          </p:nvPr>
        </p:nvSpPr>
        <p:spPr/>
        <p:txBody>
          <a:bodyPr/>
          <a:lstStyle/>
          <a:p>
            <a:endParaRPr lang="lt-L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128197398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t-LT"/>
              <a:t>Spustelėję redaguokite stilių</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95792442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1D5754BE-2232-4FED-9E98-914F686C83CF}" type="datetimeFigureOut">
              <a:rPr lang="lt-LT" smtClean="0"/>
              <a:t>2024-11-04</a:t>
            </a:fld>
            <a:endParaRPr lang="lt-LT"/>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B9A234-4748-4D4B-8E8A-C99E3747424D}" type="slidenum">
              <a:rPr lang="lt-LT" smtClean="0"/>
              <a:t>‹#›</a:t>
            </a:fld>
            <a:endParaRPr lang="lt-LT"/>
          </a:p>
        </p:txBody>
      </p:sp>
    </p:spTree>
    <p:extLst>
      <p:ext uri="{BB962C8B-B14F-4D97-AF65-F5344CB8AC3E}">
        <p14:creationId xmlns:p14="http://schemas.microsoft.com/office/powerpoint/2010/main" val="23882145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5754BE-2232-4FED-9E98-914F686C83CF}" type="datetimeFigureOut">
              <a:rPr lang="lt-LT" smtClean="0"/>
              <a:t>2024-11-04</a:t>
            </a:fld>
            <a:endParaRPr lang="lt-L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B9A234-4748-4D4B-8E8A-C99E3747424D}" type="slidenum">
              <a:rPr lang="lt-LT" smtClean="0"/>
              <a:t>‹#›</a:t>
            </a:fld>
            <a:endParaRPr lang="lt-LT"/>
          </a:p>
        </p:txBody>
      </p:sp>
    </p:spTree>
    <p:extLst>
      <p:ext uri="{BB962C8B-B14F-4D97-AF65-F5344CB8AC3E}">
        <p14:creationId xmlns:p14="http://schemas.microsoft.com/office/powerpoint/2010/main" val="180627040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ransition spd="slow">
    <p:wip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veikstat.hi.lt/infographic.aspx?ing_uid=34"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DC66D7-5F36-C4CE-4CCF-E420C74DE57C}"/>
              </a:ext>
            </a:extLst>
          </p:cNvPr>
          <p:cNvSpPr>
            <a:spLocks noGrp="1"/>
          </p:cNvSpPr>
          <p:nvPr>
            <p:ph type="ctrTitle"/>
          </p:nvPr>
        </p:nvSpPr>
        <p:spPr>
          <a:xfrm>
            <a:off x="2454041" y="1953399"/>
            <a:ext cx="8915399" cy="2423868"/>
          </a:xfrm>
        </p:spPr>
        <p:txBody>
          <a:bodyPr>
            <a:normAutofit fontScale="90000"/>
          </a:bodyPr>
          <a:lstStyle/>
          <a:p>
            <a:pPr algn="ctr"/>
            <a:r>
              <a:rPr lang="lt-LT" sz="1800" b="0" i="0" u="none" strike="noStrike" baseline="0" dirty="0">
                <a:solidFill>
                  <a:srgbClr val="000000"/>
                </a:solidFill>
                <a:latin typeface="Gill Sans MT" panose="020B0502020104020203" pitchFamily="34" charset="0"/>
              </a:rPr>
              <a:t/>
            </a:r>
            <a:br>
              <a:rPr lang="lt-LT" sz="1800" b="0" i="0" u="none" strike="noStrike" baseline="0" dirty="0">
                <a:solidFill>
                  <a:srgbClr val="000000"/>
                </a:solidFill>
                <a:latin typeface="Gill Sans MT" panose="020B0502020104020203" pitchFamily="34" charset="0"/>
              </a:rPr>
            </a:br>
            <a:r>
              <a:rPr lang="lt-LT" sz="3100" b="0" i="0" u="none" strike="noStrike" baseline="0" dirty="0">
                <a:latin typeface="Gill Sans MT" panose="020B0502020104020203" pitchFamily="34" charset="0"/>
              </a:rPr>
              <a:t/>
            </a:r>
            <a:br>
              <a:rPr lang="lt-LT" sz="3100" b="0" i="0" u="none" strike="noStrike" baseline="0" dirty="0">
                <a:latin typeface="Gill Sans MT" panose="020B0502020104020203" pitchFamily="34" charset="0"/>
              </a:rPr>
            </a:br>
            <a:r>
              <a:rPr lang="lt-LT" sz="3100" b="0" i="0" u="none" strike="noStrike" baseline="0" dirty="0" smtClean="0">
                <a:latin typeface="Gill Sans MT" panose="020B0502020104020203" pitchFamily="34" charset="0"/>
              </a:rPr>
              <a:t/>
            </a:r>
            <a:br>
              <a:rPr lang="lt-LT" sz="3100" b="0" i="0" u="none" strike="noStrike" baseline="0" dirty="0" smtClean="0">
                <a:latin typeface="Gill Sans MT" panose="020B0502020104020203" pitchFamily="34" charset="0"/>
              </a:rPr>
            </a:br>
            <a:r>
              <a:rPr lang="lt-LT" sz="3100" dirty="0">
                <a:latin typeface="Gill Sans MT" panose="020B0502020104020203" pitchFamily="34" charset="0"/>
              </a:rPr>
              <a:t/>
            </a:r>
            <a:br>
              <a:rPr lang="lt-LT" sz="3100" dirty="0">
                <a:latin typeface="Gill Sans MT" panose="020B0502020104020203" pitchFamily="34" charset="0"/>
              </a:rPr>
            </a:br>
            <a:r>
              <a:rPr lang="lt-LT" sz="3100" dirty="0" smtClean="0">
                <a:latin typeface="Gill Sans MT" panose="020B0502020104020203" pitchFamily="34" charset="0"/>
              </a:rPr>
              <a:t/>
            </a:r>
            <a:br>
              <a:rPr lang="lt-LT" sz="3100" dirty="0" smtClean="0">
                <a:latin typeface="Gill Sans MT" panose="020B0502020104020203" pitchFamily="34" charset="0"/>
              </a:rPr>
            </a:br>
            <a:r>
              <a:rPr lang="lt-LT" sz="3100" dirty="0">
                <a:latin typeface="Gill Sans MT" panose="020B0502020104020203" pitchFamily="34" charset="0"/>
              </a:rPr>
              <a:t/>
            </a:r>
            <a:br>
              <a:rPr lang="lt-LT" sz="3100" dirty="0">
                <a:latin typeface="Gill Sans MT" panose="020B0502020104020203" pitchFamily="34" charset="0"/>
              </a:rPr>
            </a:br>
            <a:r>
              <a:rPr lang="lt-LT" sz="3100" dirty="0" smtClean="0">
                <a:latin typeface="Gill Sans MT" panose="020B0502020104020203" pitchFamily="34" charset="0"/>
              </a:rPr>
              <a:t/>
            </a:r>
            <a:br>
              <a:rPr lang="lt-LT" sz="3100" dirty="0" smtClean="0">
                <a:latin typeface="Gill Sans MT" panose="020B0502020104020203" pitchFamily="34" charset="0"/>
              </a:rPr>
            </a:br>
            <a: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t>SALANTŲ GIMNAZIJOS</a:t>
            </a:r>
            <a: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t/>
            </a:r>
            <a:b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br>
            <a: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t> </a:t>
            </a:r>
            <a:r>
              <a:rPr lang="lt-LT" sz="3100" b="1" i="0" u="none" strike="noStrike" baseline="0" dirty="0">
                <a:solidFill>
                  <a:schemeClr val="accent1"/>
                </a:solidFill>
                <a:latin typeface="Times New Roman" panose="02020603050405020304" pitchFamily="18" charset="0"/>
                <a:cs typeface="Times New Roman" panose="02020603050405020304" pitchFamily="18" charset="0"/>
              </a:rPr>
              <a:t>MOKINIŲ PROFILAKTINIŲ SVEIKATOS PATIKRINIMŲ DUOMENŲ ANALIZĖ </a:t>
            </a:r>
            <a: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t/>
            </a:r>
            <a:b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br>
            <a:r>
              <a:rPr lang="lt-LT" sz="3100" b="1" i="0" u="none" strike="noStrike" baseline="0" dirty="0" smtClean="0">
                <a:solidFill>
                  <a:schemeClr val="accent1"/>
                </a:solidFill>
                <a:latin typeface="Times New Roman" panose="02020603050405020304" pitchFamily="18" charset="0"/>
                <a:cs typeface="Times New Roman" panose="02020603050405020304" pitchFamily="18" charset="0"/>
              </a:rPr>
              <a:t>2024-2025 M</a:t>
            </a:r>
            <a:r>
              <a:rPr lang="lt-LT" sz="3100" b="1" i="0" u="none" strike="noStrike" baseline="0" dirty="0">
                <a:solidFill>
                  <a:schemeClr val="accent1"/>
                </a:solidFill>
                <a:latin typeface="Times New Roman" panose="02020603050405020304" pitchFamily="18" charset="0"/>
                <a:cs typeface="Times New Roman" panose="02020603050405020304" pitchFamily="18" charset="0"/>
              </a:rPr>
              <a:t>. </a:t>
            </a:r>
            <a:endParaRPr lang="lt-LT" sz="3100" b="1" dirty="0">
              <a:solidFill>
                <a:schemeClr val="accent1"/>
              </a:solidFill>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AF947EF3-0EF9-9F37-1738-A3FBB5720361}"/>
              </a:ext>
            </a:extLst>
          </p:cNvPr>
          <p:cNvSpPr>
            <a:spLocks noGrp="1"/>
          </p:cNvSpPr>
          <p:nvPr>
            <p:ph type="subTitle" idx="1"/>
          </p:nvPr>
        </p:nvSpPr>
        <p:spPr>
          <a:xfrm>
            <a:off x="2514600" y="5540704"/>
            <a:ext cx="12168000" cy="1296000"/>
          </a:xfrm>
        </p:spPr>
        <p:txBody>
          <a:bodyPr>
            <a:normAutofit fontScale="62500" lnSpcReduction="20000"/>
          </a:bodyPr>
          <a:lstStyle/>
          <a:p>
            <a:pPr algn="l"/>
            <a:endParaRPr lang="lt-LT" sz="1800" b="0" i="0" u="none" strike="noStrike" baseline="0" dirty="0">
              <a:solidFill>
                <a:srgbClr val="000000"/>
              </a:solidFill>
              <a:latin typeface="Gill Sans MT" panose="020B0502020104020203" pitchFamily="34" charset="0"/>
            </a:endParaRPr>
          </a:p>
          <a:p>
            <a:endParaRPr lang="lt-LT" sz="1800" b="0" i="0" u="none" strike="noStrike" baseline="0" dirty="0">
              <a:latin typeface="Gill Sans MT" panose="020B0502020104020203" pitchFamily="34" charset="0"/>
            </a:endParaRPr>
          </a:p>
          <a:p>
            <a:r>
              <a:rPr lang="lt-LT" sz="1800" b="0" i="0" u="none" strike="noStrike" baseline="0" dirty="0">
                <a:latin typeface="Gill Sans MT" panose="020B0502020104020203" pitchFamily="34" charset="0"/>
              </a:rPr>
              <a:t> </a:t>
            </a:r>
            <a:r>
              <a:rPr lang="lt-LT" sz="1400" i="0" u="none" strike="noStrike" baseline="0" dirty="0">
                <a:solidFill>
                  <a:schemeClr val="accent1"/>
                </a:solidFill>
                <a:latin typeface="Arial Black" panose="020B0A04020102020204" pitchFamily="34" charset="0"/>
                <a:cs typeface="Times New Roman" panose="02020603050405020304" pitchFamily="18" charset="0"/>
              </a:rPr>
              <a:t>PARENGĖ: VISUOMENĖS SVEIKATOS </a:t>
            </a:r>
            <a:r>
              <a:rPr lang="lt-LT" sz="1400" i="0" u="none" strike="noStrike" baseline="0" dirty="0" smtClean="0">
                <a:solidFill>
                  <a:schemeClr val="accent1"/>
                </a:solidFill>
                <a:latin typeface="Arial Black" panose="020B0A04020102020204" pitchFamily="34" charset="0"/>
                <a:cs typeface="Times New Roman" panose="02020603050405020304" pitchFamily="18" charset="0"/>
              </a:rPr>
              <a:t>SPECIALISTĖ</a:t>
            </a:r>
          </a:p>
          <a:p>
            <a:r>
              <a:rPr lang="lt-LT" sz="1400" i="0" u="none" strike="noStrike" baseline="0" dirty="0" smtClean="0">
                <a:solidFill>
                  <a:schemeClr val="accent1"/>
                </a:solidFill>
                <a:latin typeface="Arial Black" panose="020B0A04020102020204" pitchFamily="34" charset="0"/>
                <a:cs typeface="Times New Roman" panose="02020603050405020304" pitchFamily="18" charset="0"/>
              </a:rPr>
              <a:t> </a:t>
            </a:r>
            <a:r>
              <a:rPr lang="lt-LT" sz="1400" dirty="0" smtClean="0">
                <a:solidFill>
                  <a:schemeClr val="accent1"/>
                </a:solidFill>
                <a:latin typeface="Arial Black" panose="020B0A04020102020204" pitchFamily="34" charset="0"/>
                <a:cs typeface="Times New Roman" panose="02020603050405020304" pitchFamily="18" charset="0"/>
              </a:rPr>
              <a:t>VIRGINIJA </a:t>
            </a:r>
            <a:r>
              <a:rPr lang="lt-LT" sz="1400" dirty="0" smtClean="0">
                <a:solidFill>
                  <a:schemeClr val="accent1"/>
                </a:solidFill>
                <a:latin typeface="Arial Black" panose="020B0A04020102020204" pitchFamily="34" charset="0"/>
                <a:cs typeface="Times New Roman" panose="02020603050405020304" pitchFamily="18" charset="0"/>
              </a:rPr>
              <a:t>MOCKUTĖ</a:t>
            </a:r>
            <a:endParaRPr lang="lt-LT" sz="1400" dirty="0">
              <a:solidFill>
                <a:schemeClr val="accent1"/>
              </a:solidFill>
              <a:latin typeface="Arial Black" panose="020B0A04020102020204" pitchFamily="34" charset="0"/>
              <a:cs typeface="Times New Roman" panose="02020603050405020304" pitchFamily="18" charset="0"/>
            </a:endParaRPr>
          </a:p>
          <a:p>
            <a:r>
              <a:rPr lang="lt-LT" sz="1400" i="0" u="none" strike="noStrike" baseline="0" dirty="0" smtClean="0">
                <a:solidFill>
                  <a:schemeClr val="accent1"/>
                </a:solidFill>
                <a:latin typeface="Arial Black" panose="020B0A04020102020204" pitchFamily="34" charset="0"/>
                <a:cs typeface="Times New Roman" panose="02020603050405020304" pitchFamily="18" charset="0"/>
              </a:rPr>
              <a:t> 2024</a:t>
            </a:r>
            <a:endParaRPr lang="lt-LT" sz="1400" dirty="0">
              <a:solidFill>
                <a:schemeClr val="accent1"/>
              </a:solidFill>
              <a:latin typeface="Arial Black" panose="020B0A04020102020204" pitchFamily="34" charset="0"/>
              <a:cs typeface="Times New Roman" panose="02020603050405020304" pitchFamily="18" charset="0"/>
            </a:endParaRPr>
          </a:p>
        </p:txBody>
      </p:sp>
      <p:pic>
        <p:nvPicPr>
          <p:cNvPr id="5" name="Paveikslėlis 4">
            <a:extLst>
              <a:ext uri="{FF2B5EF4-FFF2-40B4-BE49-F238E27FC236}">
                <a16:creationId xmlns:a16="http://schemas.microsoft.com/office/drawing/2014/main" id="{CE114623-5630-B65E-C39F-F80B34C7FE51}"/>
              </a:ext>
            </a:extLst>
          </p:cNvPr>
          <p:cNvPicPr>
            <a:picLocks noChangeAspect="1"/>
          </p:cNvPicPr>
          <p:nvPr/>
        </p:nvPicPr>
        <p:blipFill>
          <a:blip r:embed="rId2"/>
          <a:stretch>
            <a:fillRect/>
          </a:stretch>
        </p:blipFill>
        <p:spPr>
          <a:xfrm>
            <a:off x="4344283" y="572125"/>
            <a:ext cx="4002157" cy="858052"/>
          </a:xfrm>
          <a:prstGeom prst="rect">
            <a:avLst/>
          </a:prstGeom>
        </p:spPr>
      </p:pic>
    </p:spTree>
    <p:extLst>
      <p:ext uri="{BB962C8B-B14F-4D97-AF65-F5344CB8AC3E}">
        <p14:creationId xmlns:p14="http://schemas.microsoft.com/office/powerpoint/2010/main" val="43958150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17767" y="624110"/>
            <a:ext cx="7024255" cy="1280890"/>
          </a:xfrm>
        </p:spPr>
        <p:txBody>
          <a:bodyPr>
            <a:normAutofit/>
          </a:bodyPr>
          <a:lstStyle/>
          <a:p>
            <a:pPr algn="ctr"/>
            <a:r>
              <a:rPr lang="lt-LT" sz="1800" dirty="0" smtClean="0">
                <a:latin typeface="Arial Black" panose="020B0A04020102020204" pitchFamily="34" charset="0"/>
              </a:rPr>
              <a:t/>
            </a:r>
            <a:br>
              <a:rPr lang="lt-LT" sz="1800" dirty="0" smtClean="0">
                <a:latin typeface="Arial Black" panose="020B0A04020102020204" pitchFamily="34" charset="0"/>
              </a:rPr>
            </a:br>
            <a:r>
              <a:rPr lang="lt-LT" sz="1800" dirty="0">
                <a:latin typeface="Arial Black" panose="020B0A04020102020204" pitchFamily="34" charset="0"/>
              </a:rPr>
              <a:t/>
            </a:r>
            <a:br>
              <a:rPr lang="lt-LT" sz="1800" dirty="0">
                <a:latin typeface="Arial Black" panose="020B0A04020102020204" pitchFamily="34" charset="0"/>
              </a:rPr>
            </a:br>
            <a:r>
              <a:rPr lang="lt-LT" sz="1800" dirty="0" smtClean="0">
                <a:solidFill>
                  <a:schemeClr val="accent1"/>
                </a:solidFill>
                <a:latin typeface="Arial Black" panose="020B0A04020102020204" pitchFamily="34" charset="0"/>
              </a:rPr>
              <a:t>Duomenys </a:t>
            </a:r>
            <a:r>
              <a:rPr lang="lt-LT" sz="1800" dirty="0">
                <a:solidFill>
                  <a:schemeClr val="accent1"/>
                </a:solidFill>
                <a:latin typeface="Arial Black" panose="020B0A04020102020204" pitchFamily="34" charset="0"/>
              </a:rPr>
              <a:t>švieslentėje apie mokinių KMI įvertinimo rezultatus atnaujinami kiekvieną </a:t>
            </a:r>
            <a:r>
              <a:rPr lang="lt-LT" sz="1800" dirty="0" smtClean="0">
                <a:solidFill>
                  <a:schemeClr val="accent1"/>
                </a:solidFill>
                <a:latin typeface="Arial Black" panose="020B0A04020102020204" pitchFamily="34" charset="0"/>
              </a:rPr>
              <a:t>mėnesį</a:t>
            </a:r>
            <a:endParaRPr lang="lt-LT" sz="1800" dirty="0">
              <a:solidFill>
                <a:schemeClr val="accent1"/>
              </a:solidFill>
              <a:latin typeface="Arial Black" panose="020B0A04020102020204" pitchFamily="34" charset="0"/>
            </a:endParaRPr>
          </a:p>
        </p:txBody>
      </p:sp>
      <p:sp>
        <p:nvSpPr>
          <p:cNvPr id="9" name="Stačiakampis 8"/>
          <p:cNvSpPr/>
          <p:nvPr/>
        </p:nvSpPr>
        <p:spPr>
          <a:xfrm>
            <a:off x="1753985" y="3549535"/>
            <a:ext cx="6982692" cy="2862322"/>
          </a:xfrm>
          <a:prstGeom prst="rect">
            <a:avLst/>
          </a:prstGeom>
        </p:spPr>
        <p:txBody>
          <a:bodyPr wrap="square">
            <a:spAutoFit/>
          </a:bodyPr>
          <a:lstStyle/>
          <a:p>
            <a:endParaRPr lang="lt-LT" dirty="0" smtClean="0"/>
          </a:p>
          <a:p>
            <a:endParaRPr lang="lt-LT" dirty="0"/>
          </a:p>
          <a:p>
            <a:endParaRPr lang="lt-LT" dirty="0" smtClean="0"/>
          </a:p>
          <a:p>
            <a:endParaRPr lang="lt-LT" dirty="0"/>
          </a:p>
          <a:p>
            <a:endParaRPr lang="lt-LT" b="1" dirty="0" smtClean="0"/>
          </a:p>
          <a:p>
            <a:r>
              <a:rPr lang="lt-LT" b="1" dirty="0" smtClean="0">
                <a:solidFill>
                  <a:schemeClr val="accent1"/>
                </a:solidFill>
              </a:rPr>
              <a:t>Vaikų </a:t>
            </a:r>
            <a:r>
              <a:rPr lang="lt-LT" b="1" dirty="0">
                <a:solidFill>
                  <a:schemeClr val="accent1"/>
                </a:solidFill>
              </a:rPr>
              <a:t>sveikatos stebėsenos informacinės sistemos (VSS IS) švieslentės | Kūno masės indekso (KMI) duomenys</a:t>
            </a:r>
            <a:endParaRPr lang="lt-LT" b="1" dirty="0" smtClean="0">
              <a:solidFill>
                <a:schemeClr val="accent1"/>
              </a:solidFill>
            </a:endParaRPr>
          </a:p>
          <a:p>
            <a:endParaRPr lang="lt-LT" dirty="0" smtClean="0"/>
          </a:p>
          <a:p>
            <a:r>
              <a:rPr lang="lt-LT" dirty="0" smtClean="0">
                <a:hlinkClick r:id="rId2"/>
              </a:rPr>
              <a:t>https</a:t>
            </a:r>
            <a:r>
              <a:rPr lang="lt-LT" dirty="0">
                <a:hlinkClick r:id="rId2"/>
              </a:rPr>
              <a:t>://</a:t>
            </a:r>
            <a:r>
              <a:rPr lang="lt-LT" dirty="0" smtClean="0">
                <a:hlinkClick r:id="rId2"/>
              </a:rPr>
              <a:t>sveikstat.hi.lt/infographic.aspx?ing_uid=34</a:t>
            </a:r>
            <a:endParaRPr lang="lt-LT" dirty="0" smtClean="0"/>
          </a:p>
          <a:p>
            <a:endParaRPr lang="lt-LT" dirty="0"/>
          </a:p>
        </p:txBody>
      </p:sp>
      <p:pic>
        <p:nvPicPr>
          <p:cNvPr id="12" name="Turinio vietos rezervavimo ženklas 11"/>
          <p:cNvPicPr>
            <a:picLocks noGrp="1" noChangeAspect="1"/>
          </p:cNvPicPr>
          <p:nvPr>
            <p:ph idx="1"/>
          </p:nvPr>
        </p:nvPicPr>
        <p:blipFill>
          <a:blip r:embed="rId3"/>
          <a:stretch>
            <a:fillRect/>
          </a:stretch>
        </p:blipFill>
        <p:spPr>
          <a:xfrm>
            <a:off x="4359450" y="2031248"/>
            <a:ext cx="4140887" cy="2632192"/>
          </a:xfrm>
          <a:prstGeom prst="rect">
            <a:avLst/>
          </a:prstGeom>
        </p:spPr>
      </p:pic>
      <p:pic>
        <p:nvPicPr>
          <p:cNvPr id="11" name="Paveikslėlis 10"/>
          <p:cNvPicPr>
            <a:picLocks noChangeAspect="1"/>
          </p:cNvPicPr>
          <p:nvPr/>
        </p:nvPicPr>
        <p:blipFill>
          <a:blip r:embed="rId4"/>
          <a:stretch>
            <a:fillRect/>
          </a:stretch>
        </p:blipFill>
        <p:spPr>
          <a:xfrm>
            <a:off x="4236007" y="323295"/>
            <a:ext cx="3670110" cy="786452"/>
          </a:xfrm>
          <a:prstGeom prst="rect">
            <a:avLst/>
          </a:prstGeom>
        </p:spPr>
      </p:pic>
    </p:spTree>
    <p:extLst>
      <p:ext uri="{BB962C8B-B14F-4D97-AF65-F5344CB8AC3E}">
        <p14:creationId xmlns:p14="http://schemas.microsoft.com/office/powerpoint/2010/main" val="395296206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92926" y="1461999"/>
            <a:ext cx="8911687" cy="525087"/>
          </a:xfrm>
        </p:spPr>
        <p:txBody>
          <a:bodyPr>
            <a:normAutofit fontScale="90000"/>
          </a:bodyPr>
          <a:lstStyle/>
          <a:p>
            <a:pPr algn="ctr"/>
            <a:r>
              <a:rPr lang="lt-LT" sz="1600" b="1" dirty="0">
                <a:solidFill>
                  <a:schemeClr val="accent1"/>
                </a:solidFill>
              </a:rPr>
              <a:t>RODIKLIS IR JO REIKŠMĖ ABSOLIUTUS </a:t>
            </a:r>
            <a:r>
              <a:rPr lang="lt-LT" sz="1600" b="1" dirty="0" smtClean="0">
                <a:solidFill>
                  <a:schemeClr val="accent1"/>
                </a:solidFill>
              </a:rPr>
              <a:t>SKAIČIUS BEI </a:t>
            </a:r>
            <a:r>
              <a:rPr lang="lt-LT" sz="1600" b="1" dirty="0" smtClean="0">
                <a:solidFill>
                  <a:schemeClr val="accent1"/>
                </a:solidFill>
              </a:rPr>
              <a:t>PROCENTAI</a:t>
            </a:r>
            <a:br>
              <a:rPr lang="lt-LT" sz="1600" b="1" dirty="0" smtClean="0">
                <a:solidFill>
                  <a:schemeClr val="accent1"/>
                </a:solidFill>
              </a:rPr>
            </a:br>
            <a:r>
              <a:rPr lang="lt-LT" sz="1600" b="1" dirty="0">
                <a:solidFill>
                  <a:schemeClr val="accent1"/>
                </a:solidFill>
              </a:rPr>
              <a:t/>
            </a:r>
            <a:br>
              <a:rPr lang="lt-LT" sz="1600" b="1" dirty="0">
                <a:solidFill>
                  <a:schemeClr val="accent1"/>
                </a:solidFill>
              </a:rPr>
            </a:br>
            <a:r>
              <a:rPr lang="lt-LT" sz="1600" b="1" dirty="0">
                <a:solidFill>
                  <a:schemeClr val="accent1"/>
                </a:solidFill>
              </a:rPr>
              <a:t>Pokytis - pateikiama skaitinė ugdymo įstaigos rodiklio pokyčio reikšmė, kuri vaizduojama su "+" ženklu, jei reikšmė padidėjo, palyginus su praėjusiais metais ir "-", jei sumažėjo</a:t>
            </a:r>
            <a:endParaRPr lang="lt-LT" sz="1600"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221709630"/>
              </p:ext>
            </p:extLst>
          </p:nvPr>
        </p:nvGraphicFramePr>
        <p:xfrm>
          <a:off x="2592925" y="2133599"/>
          <a:ext cx="8911687" cy="437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aveikslėlis 4"/>
          <p:cNvPicPr>
            <a:picLocks noChangeAspect="1"/>
          </p:cNvPicPr>
          <p:nvPr/>
        </p:nvPicPr>
        <p:blipFill>
          <a:blip r:embed="rId7"/>
          <a:stretch>
            <a:fillRect/>
          </a:stretch>
        </p:blipFill>
        <p:spPr>
          <a:xfrm>
            <a:off x="4360698" y="479160"/>
            <a:ext cx="3670110" cy="786452"/>
          </a:xfrm>
          <a:prstGeom prst="rect">
            <a:avLst/>
          </a:prstGeom>
        </p:spPr>
      </p:pic>
    </p:spTree>
    <p:extLst>
      <p:ext uri="{BB962C8B-B14F-4D97-AF65-F5344CB8AC3E}">
        <p14:creationId xmlns:p14="http://schemas.microsoft.com/office/powerpoint/2010/main" val="369607759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92926" y="1338348"/>
            <a:ext cx="8911687" cy="566651"/>
          </a:xfrm>
        </p:spPr>
        <p:txBody>
          <a:bodyPr>
            <a:normAutofit fontScale="90000"/>
          </a:bodyPr>
          <a:lstStyle/>
          <a:p>
            <a:pPr algn="ctr"/>
            <a:r>
              <a:rPr lang="lt-LT" sz="1200" b="1" dirty="0" smtClean="0">
                <a:solidFill>
                  <a:schemeClr val="accent1"/>
                </a:solidFill>
                <a:latin typeface="Arial Black" panose="020B0A04020102020204" pitchFamily="34" charset="0"/>
              </a:rPr>
              <a:t>RODIKLIS IR JO REIKŠMĖ ABSOLIUTUS SKAIČIUS BEI </a:t>
            </a:r>
            <a:r>
              <a:rPr lang="lt-LT" sz="1200" b="1" dirty="0" smtClean="0">
                <a:solidFill>
                  <a:schemeClr val="accent1"/>
                </a:solidFill>
                <a:latin typeface="Arial Black" panose="020B0A04020102020204" pitchFamily="34" charset="0"/>
              </a:rPr>
              <a:t>POKYTIS </a:t>
            </a:r>
            <a:r>
              <a:rPr lang="lt-LT" sz="1200" b="1" dirty="0" smtClean="0">
                <a:solidFill>
                  <a:schemeClr val="accent1"/>
                </a:solidFill>
                <a:latin typeface="Arial Black" panose="020B0A04020102020204" pitchFamily="34" charset="0"/>
              </a:rPr>
              <a:t>NUO PRAEITŲ METŲ PROECENTAIS </a:t>
            </a:r>
            <a:r>
              <a:rPr lang="lt-LT" sz="1200" b="1" dirty="0" smtClean="0">
                <a:solidFill>
                  <a:schemeClr val="accent1"/>
                </a:solidFill>
                <a:latin typeface="Arial Black" panose="020B0A04020102020204" pitchFamily="34" charset="0"/>
              </a:rPr>
              <a:t/>
            </a:r>
            <a:br>
              <a:rPr lang="lt-LT" sz="1200" b="1" dirty="0" smtClean="0">
                <a:solidFill>
                  <a:schemeClr val="accent1"/>
                </a:solidFill>
                <a:latin typeface="Arial Black" panose="020B0A04020102020204" pitchFamily="34" charset="0"/>
              </a:rPr>
            </a:br>
            <a:r>
              <a:rPr lang="lt-LT" sz="1200" b="1" dirty="0" smtClean="0">
                <a:solidFill>
                  <a:schemeClr val="accent1"/>
                </a:solidFill>
                <a:latin typeface="Arial Black" panose="020B0A04020102020204" pitchFamily="34" charset="0"/>
              </a:rPr>
              <a:t/>
            </a:r>
            <a:br>
              <a:rPr lang="lt-LT" sz="1200" b="1" dirty="0" smtClean="0">
                <a:solidFill>
                  <a:schemeClr val="accent1"/>
                </a:solidFill>
                <a:latin typeface="Arial Black" panose="020B0A04020102020204" pitchFamily="34" charset="0"/>
              </a:rPr>
            </a:br>
            <a:r>
              <a:rPr lang="lt-LT" sz="1200" b="1" dirty="0">
                <a:solidFill>
                  <a:schemeClr val="accent1"/>
                </a:solidFill>
                <a:latin typeface="Arial Black" panose="020B0A04020102020204" pitchFamily="34" charset="0"/>
              </a:rPr>
              <a:t/>
            </a:r>
            <a:br>
              <a:rPr lang="lt-LT" sz="1200" b="1" dirty="0">
                <a:solidFill>
                  <a:schemeClr val="accent1"/>
                </a:solidFill>
                <a:latin typeface="Arial Black" panose="020B0A04020102020204" pitchFamily="34" charset="0"/>
              </a:rPr>
            </a:br>
            <a:r>
              <a:rPr lang="lt-LT" sz="1600" b="1" dirty="0">
                <a:solidFill>
                  <a:schemeClr val="accent1"/>
                </a:solidFill>
                <a:latin typeface="Arial Black" panose="020B0A04020102020204" pitchFamily="34" charset="0"/>
              </a:rPr>
              <a:t>Pokytis - pateikiama skaitinė ugdymo įstaigos rodiklio pokyčio reikšmė, kuri vaizduojama su "+" ženklu, jei reikšmė padidėjo, palyginus su praėjusiais metais ir "-", jei sumažėjo</a:t>
            </a:r>
            <a:endParaRPr lang="lt-LT" sz="1600" b="1" dirty="0">
              <a:solidFill>
                <a:schemeClr val="accent1"/>
              </a:solidFill>
              <a:latin typeface="Arial Black" panose="020B0A04020102020204" pitchFamily="34"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878911562"/>
              </p:ext>
            </p:extLst>
          </p:nvPr>
        </p:nvGraphicFramePr>
        <p:xfrm>
          <a:off x="2589213" y="2818015"/>
          <a:ext cx="8915400" cy="352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aveikslėlis 4"/>
          <p:cNvPicPr>
            <a:picLocks noChangeAspect="1"/>
          </p:cNvPicPr>
          <p:nvPr/>
        </p:nvPicPr>
        <p:blipFill>
          <a:blip r:embed="rId7"/>
          <a:stretch>
            <a:fillRect/>
          </a:stretch>
        </p:blipFill>
        <p:spPr>
          <a:xfrm>
            <a:off x="4236007" y="323295"/>
            <a:ext cx="3670110" cy="786452"/>
          </a:xfrm>
          <a:prstGeom prst="rect">
            <a:avLst/>
          </a:prstGeom>
        </p:spPr>
      </p:pic>
    </p:spTree>
    <p:extLst>
      <p:ext uri="{BB962C8B-B14F-4D97-AF65-F5344CB8AC3E}">
        <p14:creationId xmlns:p14="http://schemas.microsoft.com/office/powerpoint/2010/main" val="93330831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676697" y="1521229"/>
            <a:ext cx="8312727" cy="369332"/>
          </a:xfrm>
          <a:prstGeom prst="rect">
            <a:avLst/>
          </a:prstGeom>
        </p:spPr>
        <p:txBody>
          <a:bodyPr wrap="square">
            <a:spAutoFit/>
          </a:bodyPr>
          <a:lstStyle/>
          <a:p>
            <a:r>
              <a:rPr lang="lt-LT" dirty="0">
                <a:solidFill>
                  <a:schemeClr val="accent1"/>
                </a:solidFill>
                <a:latin typeface="Arial Black" panose="020B0A04020102020204" pitchFamily="34" charset="0"/>
              </a:rPr>
              <a:t>MOKSLEIVIŲ DANTŲ IR ŽANDIKAULIŲ BŪKLĖS VERTINIMAS </a:t>
            </a:r>
          </a:p>
        </p:txBody>
      </p:sp>
      <p:pic>
        <p:nvPicPr>
          <p:cNvPr id="3" name="Paveikslėlis 2"/>
          <p:cNvPicPr>
            <a:picLocks noChangeAspect="1"/>
          </p:cNvPicPr>
          <p:nvPr/>
        </p:nvPicPr>
        <p:blipFill>
          <a:blip r:embed="rId2"/>
          <a:stretch>
            <a:fillRect/>
          </a:stretch>
        </p:blipFill>
        <p:spPr>
          <a:xfrm>
            <a:off x="4236007" y="323295"/>
            <a:ext cx="3670110" cy="786452"/>
          </a:xfrm>
          <a:prstGeom prst="rect">
            <a:avLst/>
          </a:prstGeom>
        </p:spPr>
      </p:pic>
      <p:sp>
        <p:nvSpPr>
          <p:cNvPr id="4" name="Stačiakampis 3"/>
          <p:cNvSpPr/>
          <p:nvPr/>
        </p:nvSpPr>
        <p:spPr>
          <a:xfrm>
            <a:off x="2460567" y="2551837"/>
            <a:ext cx="9077498" cy="2862322"/>
          </a:xfrm>
          <a:prstGeom prst="rect">
            <a:avLst/>
          </a:prstGeom>
        </p:spPr>
        <p:txBody>
          <a:bodyPr wrap="square">
            <a:spAutoFit/>
          </a:bodyPr>
          <a:lstStyle/>
          <a:p>
            <a:r>
              <a:rPr lang="lt-LT" dirty="0">
                <a:solidFill>
                  <a:schemeClr val="accent1"/>
                </a:solidFill>
                <a:latin typeface="Arial Black" panose="020B0A04020102020204" pitchFamily="34" charset="0"/>
              </a:rPr>
              <a:t>Atliekant kasmetinį vaiko sveikatos patikrinimą, gydytojas odontologas įvertina vaiko </a:t>
            </a:r>
            <a:r>
              <a:rPr lang="lt-LT" dirty="0" smtClean="0">
                <a:solidFill>
                  <a:schemeClr val="accent1"/>
                </a:solidFill>
                <a:latin typeface="Arial Black" panose="020B0A04020102020204" pitchFamily="34" charset="0"/>
              </a:rPr>
              <a:t>dantų, žandikaulių </a:t>
            </a:r>
            <a:r>
              <a:rPr lang="lt-LT" dirty="0">
                <a:solidFill>
                  <a:schemeClr val="accent1"/>
                </a:solidFill>
                <a:latin typeface="Arial Black" panose="020B0A04020102020204" pitchFamily="34" charset="0"/>
              </a:rPr>
              <a:t>būklę ir rezultatus įrašo į vaiko sveikatos pažymėjimo antrą dalį „Dantų ir </a:t>
            </a:r>
            <a:r>
              <a:rPr lang="lt-LT" dirty="0" smtClean="0">
                <a:solidFill>
                  <a:schemeClr val="accent1"/>
                </a:solidFill>
                <a:latin typeface="Arial Black" panose="020B0A04020102020204" pitchFamily="34" charset="0"/>
              </a:rPr>
              <a:t>žandikaulių būklės </a:t>
            </a:r>
            <a:r>
              <a:rPr lang="lt-LT" dirty="0">
                <a:solidFill>
                  <a:schemeClr val="accent1"/>
                </a:solidFill>
                <a:latin typeface="Arial Black" panose="020B0A04020102020204" pitchFamily="34" charset="0"/>
              </a:rPr>
              <a:t>įvertinimas“. Vertinant ėduonies pažeistų, plombuotų ir išrautų dantų </a:t>
            </a:r>
            <a:r>
              <a:rPr lang="lt-LT" dirty="0" smtClean="0">
                <a:solidFill>
                  <a:schemeClr val="accent1"/>
                </a:solidFill>
                <a:latin typeface="Arial Black" panose="020B0A04020102020204" pitchFamily="34" charset="0"/>
              </a:rPr>
              <a:t>skaičių</a:t>
            </a:r>
            <a:r>
              <a:rPr lang="lt-LT" dirty="0">
                <a:solidFill>
                  <a:schemeClr val="accent1"/>
                </a:solidFill>
                <a:latin typeface="Arial Black" panose="020B0A04020102020204" pitchFamily="34" charset="0"/>
              </a:rPr>
              <a:t>. </a:t>
            </a:r>
            <a:endParaRPr lang="lt-LT" dirty="0" smtClean="0">
              <a:solidFill>
                <a:schemeClr val="accent1"/>
              </a:solidFill>
              <a:latin typeface="Arial Black" panose="020B0A04020102020204" pitchFamily="34" charset="0"/>
            </a:endParaRPr>
          </a:p>
          <a:p>
            <a:endParaRPr lang="lt-LT" dirty="0" smtClean="0">
              <a:solidFill>
                <a:schemeClr val="accent1"/>
              </a:solidFill>
              <a:latin typeface="Arial Black" panose="020B0A04020102020204" pitchFamily="34" charset="0"/>
            </a:endParaRPr>
          </a:p>
          <a:p>
            <a:r>
              <a:rPr lang="lt-LT" dirty="0" smtClean="0">
                <a:solidFill>
                  <a:schemeClr val="accent1"/>
                </a:solidFill>
                <a:latin typeface="Arial Black" panose="020B0A04020102020204" pitchFamily="34" charset="0"/>
              </a:rPr>
              <a:t>Kai </a:t>
            </a:r>
            <a:r>
              <a:rPr lang="lt-LT" dirty="0">
                <a:solidFill>
                  <a:schemeClr val="accent1"/>
                </a:solidFill>
                <a:latin typeface="Arial Black" panose="020B0A04020102020204" pitchFamily="34" charset="0"/>
              </a:rPr>
              <a:t>KPI reikšmė yra mažesnė nei 1,2 – ėduonies intensyvumas apibūdinamas kaip labai žemas; nuo 1,2 iki 2,6 – žemas, nuo 2,7 iki 4,4 – vidutinis; nuo 4,5 iki 6,5 – aukštas ir labai aukštas, kai rodiklis yra didesnis nei 6,5.</a:t>
            </a:r>
          </a:p>
        </p:txBody>
      </p:sp>
    </p:spTree>
    <p:extLst>
      <p:ext uri="{BB962C8B-B14F-4D97-AF65-F5344CB8AC3E}">
        <p14:creationId xmlns:p14="http://schemas.microsoft.com/office/powerpoint/2010/main" val="11224045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sz="2000" b="1" dirty="0" smtClean="0">
                <a:solidFill>
                  <a:schemeClr val="accent1"/>
                </a:solidFill>
              </a:rPr>
              <a:t/>
            </a:r>
            <a:br>
              <a:rPr lang="lt-LT" sz="2000" b="1" dirty="0" smtClean="0">
                <a:solidFill>
                  <a:schemeClr val="accent1"/>
                </a:solidFill>
              </a:rPr>
            </a:br>
            <a:r>
              <a:rPr lang="lt-LT" sz="2000" b="1" dirty="0">
                <a:solidFill>
                  <a:schemeClr val="accent1"/>
                </a:solidFill>
              </a:rPr>
              <a:t/>
            </a:r>
            <a:br>
              <a:rPr lang="lt-LT" sz="2000" b="1" dirty="0">
                <a:solidFill>
                  <a:schemeClr val="accent1"/>
                </a:solidFill>
              </a:rPr>
            </a:br>
            <a:r>
              <a:rPr lang="lt-LT" sz="2000" b="1" dirty="0" smtClean="0">
                <a:solidFill>
                  <a:schemeClr val="accent1"/>
                </a:solidFill>
              </a:rPr>
              <a:t>KPI </a:t>
            </a:r>
            <a:r>
              <a:rPr lang="lt-LT" sz="2000" b="1" dirty="0">
                <a:solidFill>
                  <a:schemeClr val="accent1"/>
                </a:solidFill>
              </a:rPr>
              <a:t>– dantų ėduonies intensyvumo indeksas</a:t>
            </a:r>
            <a:br>
              <a:rPr lang="lt-LT" sz="2000" b="1" dirty="0">
                <a:solidFill>
                  <a:schemeClr val="accent1"/>
                </a:solidFill>
              </a:rPr>
            </a:br>
            <a:endParaRPr lang="lt-LT" sz="2000"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505393856"/>
              </p:ext>
            </p:extLst>
          </p:nvPr>
        </p:nvGraphicFramePr>
        <p:xfrm>
          <a:off x="2722217" y="1704109"/>
          <a:ext cx="8915400" cy="414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aveikslėlis 4"/>
          <p:cNvPicPr>
            <a:picLocks noChangeAspect="1"/>
          </p:cNvPicPr>
          <p:nvPr/>
        </p:nvPicPr>
        <p:blipFill>
          <a:blip r:embed="rId7"/>
          <a:stretch>
            <a:fillRect/>
          </a:stretch>
        </p:blipFill>
        <p:spPr>
          <a:xfrm>
            <a:off x="4518639" y="230884"/>
            <a:ext cx="3670110" cy="786452"/>
          </a:xfrm>
          <a:prstGeom prst="rect">
            <a:avLst/>
          </a:prstGeom>
        </p:spPr>
      </p:pic>
      <p:sp>
        <p:nvSpPr>
          <p:cNvPr id="3" name="Stačiakampis 2"/>
          <p:cNvSpPr/>
          <p:nvPr/>
        </p:nvSpPr>
        <p:spPr>
          <a:xfrm>
            <a:off x="3048000" y="2967335"/>
            <a:ext cx="8656320" cy="3416320"/>
          </a:xfrm>
          <a:prstGeom prst="rect">
            <a:avLst/>
          </a:prstGeom>
        </p:spPr>
        <p:txBody>
          <a:bodyPr wrap="square">
            <a:spAutoFit/>
          </a:bodyPr>
          <a:lstStyle/>
          <a:p>
            <a:pPr fontAlgn="t"/>
            <a:endParaRPr lang="lt-LT" i="1" dirty="0" smtClean="0">
              <a:solidFill>
                <a:srgbClr val="000000"/>
              </a:solidFill>
              <a:latin typeface="Times New Roman" panose="02020603050405020304" pitchFamily="18" charset="0"/>
            </a:endParaRPr>
          </a:p>
          <a:p>
            <a:pPr fontAlgn="t"/>
            <a:endParaRPr lang="lt-LT" i="1" dirty="0">
              <a:solidFill>
                <a:srgbClr val="000000"/>
              </a:solidFill>
              <a:latin typeface="Times New Roman" panose="02020603050405020304" pitchFamily="18" charset="0"/>
            </a:endParaRPr>
          </a:p>
          <a:p>
            <a:pPr fontAlgn="t"/>
            <a:endParaRPr lang="lt-LT" i="1" dirty="0" smtClean="0">
              <a:solidFill>
                <a:srgbClr val="000000"/>
              </a:solidFill>
              <a:latin typeface="Times New Roman" panose="02020603050405020304" pitchFamily="18" charset="0"/>
            </a:endParaRPr>
          </a:p>
          <a:p>
            <a:pPr fontAlgn="t"/>
            <a:endParaRPr lang="lt-LT" i="1" dirty="0">
              <a:solidFill>
                <a:srgbClr val="000000"/>
              </a:solidFill>
              <a:latin typeface="Times New Roman" panose="02020603050405020304" pitchFamily="18" charset="0"/>
            </a:endParaRPr>
          </a:p>
          <a:p>
            <a:pPr fontAlgn="t"/>
            <a:endParaRPr lang="lt-LT" i="1" dirty="0" smtClean="0">
              <a:solidFill>
                <a:srgbClr val="000000"/>
              </a:solidFill>
              <a:latin typeface="Times New Roman" panose="02020603050405020304" pitchFamily="18" charset="0"/>
            </a:endParaRPr>
          </a:p>
          <a:p>
            <a:pPr fontAlgn="t"/>
            <a:endParaRPr lang="lt-LT" i="1" dirty="0">
              <a:solidFill>
                <a:srgbClr val="000000"/>
              </a:solidFill>
              <a:latin typeface="Times New Roman" panose="02020603050405020304" pitchFamily="18" charset="0"/>
            </a:endParaRPr>
          </a:p>
          <a:p>
            <a:pPr fontAlgn="t"/>
            <a:endParaRPr lang="lt-LT" i="1" dirty="0" smtClean="0">
              <a:solidFill>
                <a:srgbClr val="000000"/>
              </a:solidFill>
              <a:latin typeface="Times New Roman" panose="02020603050405020304" pitchFamily="18" charset="0"/>
            </a:endParaRPr>
          </a:p>
          <a:p>
            <a:pPr fontAlgn="t"/>
            <a:endParaRPr lang="lt-LT" i="1" dirty="0">
              <a:solidFill>
                <a:srgbClr val="000000"/>
              </a:solidFill>
              <a:latin typeface="Times New Roman" panose="02020603050405020304" pitchFamily="18" charset="0"/>
            </a:endParaRPr>
          </a:p>
          <a:p>
            <a:pPr fontAlgn="t"/>
            <a:endParaRPr lang="lt-LT" i="1" dirty="0" smtClean="0">
              <a:solidFill>
                <a:srgbClr val="000000"/>
              </a:solidFill>
              <a:latin typeface="Times New Roman" panose="02020603050405020304" pitchFamily="18" charset="0"/>
            </a:endParaRPr>
          </a:p>
          <a:p>
            <a:pPr fontAlgn="t"/>
            <a:endParaRPr lang="lt-LT" i="1" dirty="0">
              <a:solidFill>
                <a:srgbClr val="000000"/>
              </a:solidFill>
              <a:latin typeface="Times New Roman" panose="02020603050405020304" pitchFamily="18" charset="0"/>
            </a:endParaRPr>
          </a:p>
          <a:p>
            <a:pPr fontAlgn="t"/>
            <a:r>
              <a:rPr lang="lt-LT" i="1" dirty="0" smtClean="0">
                <a:solidFill>
                  <a:srgbClr val="000000"/>
                </a:solidFill>
                <a:latin typeface="Times New Roman" panose="02020603050405020304" pitchFamily="18" charset="0"/>
              </a:rPr>
              <a:t>KPI </a:t>
            </a:r>
            <a:r>
              <a:rPr lang="lt-LT" i="1" dirty="0">
                <a:solidFill>
                  <a:srgbClr val="000000"/>
                </a:solidFill>
                <a:latin typeface="Times New Roman" panose="02020603050405020304" pitchFamily="18" charset="0"/>
              </a:rPr>
              <a:t>ir </a:t>
            </a:r>
            <a:r>
              <a:rPr lang="lt-LT" i="1" dirty="0" err="1">
                <a:solidFill>
                  <a:srgbClr val="000000"/>
                </a:solidFill>
                <a:latin typeface="Times New Roman" panose="02020603050405020304" pitchFamily="18" charset="0"/>
              </a:rPr>
              <a:t>kpi</a:t>
            </a:r>
            <a:r>
              <a:rPr lang="lt-LT" i="1" dirty="0">
                <a:solidFill>
                  <a:srgbClr val="000000"/>
                </a:solidFill>
                <a:latin typeface="Times New Roman" panose="02020603050405020304" pitchFamily="18" charset="0"/>
              </a:rPr>
              <a:t> </a:t>
            </a:r>
            <a:r>
              <a:rPr lang="lt-LT" i="1" dirty="0" err="1">
                <a:solidFill>
                  <a:srgbClr val="000000"/>
                </a:solidFill>
                <a:latin typeface="Times New Roman" panose="02020603050405020304" pitchFamily="18" charset="0"/>
              </a:rPr>
              <a:t>indekos</a:t>
            </a:r>
            <a:r>
              <a:rPr lang="lt-LT" i="1" dirty="0">
                <a:solidFill>
                  <a:srgbClr val="000000"/>
                </a:solidFill>
                <a:latin typeface="Times New Roman" panose="02020603050405020304" pitchFamily="18" charset="0"/>
              </a:rPr>
              <a:t> ribos: Labai žemas - mažiau nei 1,2</a:t>
            </a:r>
            <a:r>
              <a:rPr lang="lt-LT" i="1" dirty="0" smtClean="0">
                <a:solidFill>
                  <a:srgbClr val="000000"/>
                </a:solidFill>
                <a:latin typeface="Times New Roman" panose="02020603050405020304" pitchFamily="18" charset="0"/>
              </a:rPr>
              <a:t>.</a:t>
            </a:r>
          </a:p>
          <a:p>
            <a:pPr fontAlgn="t"/>
            <a:r>
              <a:rPr lang="lt-LT" i="1" dirty="0" smtClean="0">
                <a:solidFill>
                  <a:srgbClr val="000000"/>
                </a:solidFill>
                <a:latin typeface="Times New Roman" panose="02020603050405020304" pitchFamily="18" charset="0"/>
              </a:rPr>
              <a:t> </a:t>
            </a:r>
            <a:r>
              <a:rPr lang="lt-LT" i="1" dirty="0">
                <a:solidFill>
                  <a:srgbClr val="000000"/>
                </a:solidFill>
                <a:latin typeface="Times New Roman" panose="02020603050405020304" pitchFamily="18" charset="0"/>
              </a:rPr>
              <a:t>Žemas - 1,2-2,6. Vidutinis 2,7-4,4. Aukštas 4,5-6,5. Labai aukštas - daugiau nei </a:t>
            </a:r>
            <a:r>
              <a:rPr lang="lt-LT" i="1" dirty="0" smtClean="0">
                <a:solidFill>
                  <a:srgbClr val="000000"/>
                </a:solidFill>
                <a:latin typeface="Times New Roman" panose="02020603050405020304" pitchFamily="18" charset="0"/>
              </a:rPr>
              <a:t>6,5.</a:t>
            </a:r>
            <a:endParaRPr lang="lt-LT"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26712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1600" b="1" dirty="0">
                <a:solidFill>
                  <a:schemeClr val="accent1"/>
                </a:solidFill>
                <a:latin typeface="Arial Black" panose="020B0A04020102020204" pitchFamily="34" charset="0"/>
              </a:rPr>
              <a:t>Tai kas gi tas ėduonis?</a:t>
            </a:r>
            <a:r>
              <a:rPr lang="lt-LT" sz="1600" dirty="0">
                <a:solidFill>
                  <a:schemeClr val="accent1"/>
                </a:solidFill>
                <a:latin typeface="Arial Black" panose="020B0A04020102020204" pitchFamily="34" charset="0"/>
              </a:rPr>
              <a:t/>
            </a:r>
            <a:br>
              <a:rPr lang="lt-LT" sz="1600" dirty="0">
                <a:solidFill>
                  <a:schemeClr val="accent1"/>
                </a:solidFill>
                <a:latin typeface="Arial Black" panose="020B0A04020102020204" pitchFamily="34" charset="0"/>
              </a:rPr>
            </a:br>
            <a:r>
              <a:rPr lang="lt-LT" sz="1600" dirty="0">
                <a:solidFill>
                  <a:schemeClr val="accent1"/>
                </a:solidFill>
                <a:latin typeface="Arial Black" panose="020B0A04020102020204" pitchFamily="34" charset="0"/>
              </a:rPr>
              <a:t>Dantų ėduonis, kariesas, </a:t>
            </a:r>
            <a:r>
              <a:rPr lang="lt-LT" sz="1600" dirty="0" err="1">
                <a:solidFill>
                  <a:schemeClr val="accent1"/>
                </a:solidFill>
                <a:latin typeface="Arial Black" panose="020B0A04020102020204" pitchFamily="34" charset="0"/>
              </a:rPr>
              <a:t>kariozinė</a:t>
            </a:r>
            <a:r>
              <a:rPr lang="lt-LT" sz="1600" dirty="0">
                <a:solidFill>
                  <a:schemeClr val="accent1"/>
                </a:solidFill>
                <a:latin typeface="Arial Black" panose="020B0A04020102020204" pitchFamily="34" charset="0"/>
              </a:rPr>
              <a:t> dėmė, ertmė ar tiesiog skylė dantyje – visi šie </a:t>
            </a:r>
            <a:r>
              <a:rPr lang="lt-LT" sz="1600" dirty="0" smtClean="0">
                <a:solidFill>
                  <a:schemeClr val="accent1"/>
                </a:solidFill>
                <a:latin typeface="Arial Black" panose="020B0A04020102020204" pitchFamily="34" charset="0"/>
              </a:rPr>
              <a:t>pavadinimai </a:t>
            </a:r>
            <a:r>
              <a:rPr lang="lt-LT" sz="1600" dirty="0">
                <a:solidFill>
                  <a:schemeClr val="accent1"/>
                </a:solidFill>
                <a:latin typeface="Arial Black" panose="020B0A04020102020204" pitchFamily="34" charset="0"/>
              </a:rPr>
              <a:t>reiškia tą patį – procesą, kurio metu, veikiant mikroorganizmams, gyvenantiems ant danties likusiose apnašose, yra danties audiniai.</a:t>
            </a:r>
            <a:br>
              <a:rPr lang="lt-LT" sz="1600" dirty="0">
                <a:solidFill>
                  <a:schemeClr val="accent1"/>
                </a:solidFill>
                <a:latin typeface="Arial Black" panose="020B0A04020102020204" pitchFamily="34" charset="0"/>
              </a:rPr>
            </a:br>
            <a:r>
              <a:rPr lang="lt-LT" sz="1600" b="1" dirty="0" smtClean="0">
                <a:solidFill>
                  <a:schemeClr val="accent1"/>
                </a:solidFill>
                <a:latin typeface="Arial Black" panose="020B0A04020102020204" pitchFamily="34" charset="0"/>
              </a:rPr>
              <a:t/>
            </a:r>
            <a:br>
              <a:rPr lang="lt-LT" sz="1600" b="1" dirty="0" smtClean="0">
                <a:solidFill>
                  <a:schemeClr val="accent1"/>
                </a:solidFill>
                <a:latin typeface="Arial Black" panose="020B0A04020102020204" pitchFamily="34" charset="0"/>
              </a:rPr>
            </a:br>
            <a:r>
              <a:rPr lang="lt-LT" sz="1600" b="1" dirty="0">
                <a:solidFill>
                  <a:schemeClr val="accent1"/>
                </a:solidFill>
                <a:latin typeface="Arial Black" panose="020B0A04020102020204" pitchFamily="34" charset="0"/>
              </a:rPr>
              <a:t/>
            </a:r>
            <a:br>
              <a:rPr lang="lt-LT" sz="1600" b="1" dirty="0">
                <a:solidFill>
                  <a:schemeClr val="accent1"/>
                </a:solidFill>
                <a:latin typeface="Arial Black" panose="020B0A04020102020204" pitchFamily="34" charset="0"/>
              </a:rPr>
            </a:br>
            <a:r>
              <a:rPr lang="lt-LT" sz="1600" b="1" dirty="0" smtClean="0">
                <a:solidFill>
                  <a:schemeClr val="accent1"/>
                </a:solidFill>
                <a:latin typeface="Arial Black" panose="020B0A04020102020204" pitchFamily="34" charset="0"/>
              </a:rPr>
              <a:t>Kodėl </a:t>
            </a:r>
            <a:r>
              <a:rPr lang="lt-LT" sz="1600" b="1" dirty="0">
                <a:solidFill>
                  <a:schemeClr val="accent1"/>
                </a:solidFill>
                <a:latin typeface="Arial Black" panose="020B0A04020102020204" pitchFamily="34" charset="0"/>
              </a:rPr>
              <a:t>prasideda dantų ėduonis?</a:t>
            </a:r>
            <a:r>
              <a:rPr lang="lt-LT" sz="1600" dirty="0">
                <a:solidFill>
                  <a:schemeClr val="accent1"/>
                </a:solidFill>
                <a:latin typeface="Arial Black" panose="020B0A04020102020204" pitchFamily="34" charset="0"/>
              </a:rPr>
              <a:t/>
            </a:r>
            <a:br>
              <a:rPr lang="lt-LT" sz="1600" dirty="0">
                <a:solidFill>
                  <a:schemeClr val="accent1"/>
                </a:solidFill>
                <a:latin typeface="Arial Black" panose="020B0A04020102020204" pitchFamily="34" charset="0"/>
              </a:rPr>
            </a:br>
            <a:r>
              <a:rPr lang="lt-LT" sz="1600" dirty="0">
                <a:solidFill>
                  <a:schemeClr val="accent1"/>
                </a:solidFill>
                <a:latin typeface="Arial Black" panose="020B0A04020102020204" pitchFamily="34" charset="0"/>
              </a:rPr>
              <a:t>Jei reikėtų įvardinti pagrindines priežastis, kodėl genda dantis, nė neabejodami atsakytume – dėl dantį dengiančių nenuvalytų apnašų ir į </a:t>
            </a:r>
            <a:r>
              <a:rPr lang="lt-LT" sz="1600" dirty="0" smtClean="0">
                <a:solidFill>
                  <a:schemeClr val="accent1"/>
                </a:solidFill>
                <a:latin typeface="Arial Black" panose="020B0A04020102020204" pitchFamily="34" charset="0"/>
              </a:rPr>
              <a:t>burną. </a:t>
            </a:r>
            <a:r>
              <a:rPr lang="lt-LT" sz="1600" dirty="0">
                <a:solidFill>
                  <a:schemeClr val="accent1"/>
                </a:solidFill>
                <a:latin typeface="Arial Black" panose="020B0A04020102020204" pitchFamily="34" charset="0"/>
              </a:rPr>
              <a:t>patenkančių įvairaus pavidalo angliavandenių! </a:t>
            </a:r>
            <a:br>
              <a:rPr lang="lt-LT" sz="1600" dirty="0">
                <a:solidFill>
                  <a:schemeClr val="accent1"/>
                </a:solidFill>
                <a:latin typeface="Arial Black" panose="020B0A04020102020204" pitchFamily="34" charset="0"/>
              </a:rPr>
            </a:br>
            <a:endParaRPr lang="lt-LT" sz="1600" dirty="0">
              <a:solidFill>
                <a:schemeClr val="accent1"/>
              </a:solidFill>
              <a:latin typeface="Arial Black" panose="020B0A04020102020204" pitchFamily="34" charset="0"/>
            </a:endParaRPr>
          </a:p>
        </p:txBody>
      </p:sp>
      <p:pic>
        <p:nvPicPr>
          <p:cNvPr id="4" name="Turinio vietos rezervavimo ženklas 3"/>
          <p:cNvPicPr>
            <a:picLocks noGrp="1" noChangeAspect="1"/>
          </p:cNvPicPr>
          <p:nvPr>
            <p:ph idx="1"/>
          </p:nvPr>
        </p:nvPicPr>
        <p:blipFill>
          <a:blip r:embed="rId2"/>
          <a:stretch>
            <a:fillRect/>
          </a:stretch>
        </p:blipFill>
        <p:spPr>
          <a:xfrm>
            <a:off x="2090450" y="3159657"/>
            <a:ext cx="8915400" cy="3432336"/>
          </a:xfrm>
          <a:prstGeom prst="rect">
            <a:avLst/>
          </a:prstGeom>
        </p:spPr>
      </p:pic>
    </p:spTree>
    <p:extLst>
      <p:ext uri="{BB962C8B-B14F-4D97-AF65-F5344CB8AC3E}">
        <p14:creationId xmlns:p14="http://schemas.microsoft.com/office/powerpoint/2010/main" val="50896387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92925" y="1255222"/>
            <a:ext cx="8911687" cy="649778"/>
          </a:xfrm>
        </p:spPr>
        <p:txBody>
          <a:bodyPr>
            <a:normAutofit/>
          </a:bodyPr>
          <a:lstStyle/>
          <a:p>
            <a:pPr algn="ctr"/>
            <a:r>
              <a:rPr lang="lt-LT" sz="2000" b="1" dirty="0" smtClean="0">
                <a:solidFill>
                  <a:schemeClr val="accent1"/>
                </a:solidFill>
              </a:rPr>
              <a:t>SVEIKATOS ANALIZĖS REZULTATŲ SVARBA</a:t>
            </a:r>
            <a:endParaRPr lang="lt-LT" sz="2000" b="1" dirty="0">
              <a:solidFill>
                <a:schemeClr val="accent1"/>
              </a:solidFill>
            </a:endParaRPr>
          </a:p>
        </p:txBody>
      </p:sp>
      <p:sp>
        <p:nvSpPr>
          <p:cNvPr id="3" name="Turinio vietos rezervavimo ženklas 2"/>
          <p:cNvSpPr>
            <a:spLocks noGrp="1"/>
          </p:cNvSpPr>
          <p:nvPr>
            <p:ph idx="1"/>
          </p:nvPr>
        </p:nvSpPr>
        <p:spPr/>
        <p:txBody>
          <a:bodyPr>
            <a:normAutofit lnSpcReduction="10000"/>
          </a:bodyPr>
          <a:lstStyle/>
          <a:p>
            <a:r>
              <a:rPr lang="lt-LT" sz="2000" b="1" dirty="0" smtClean="0">
                <a:solidFill>
                  <a:schemeClr val="accent1"/>
                </a:solidFill>
              </a:rPr>
              <a:t>Statinių </a:t>
            </a:r>
            <a:r>
              <a:rPr lang="lt-LT" sz="2000" b="1" dirty="0">
                <a:solidFill>
                  <a:schemeClr val="accent1"/>
                </a:solidFill>
              </a:rPr>
              <a:t>ataskaitų pagrindinis tikslas yra pateikti trumpą </a:t>
            </a:r>
            <a:r>
              <a:rPr lang="lt-LT" sz="2000" b="1" dirty="0" smtClean="0">
                <a:solidFill>
                  <a:schemeClr val="accent1"/>
                </a:solidFill>
              </a:rPr>
              <a:t>mokinių </a:t>
            </a:r>
            <a:r>
              <a:rPr lang="lt-LT" sz="2000" b="1" dirty="0">
                <a:solidFill>
                  <a:schemeClr val="accent1"/>
                </a:solidFill>
              </a:rPr>
              <a:t>sveikatos būklės ir tam tikrų rizikos veiksnių situacijos apžvalgą</a:t>
            </a:r>
            <a:r>
              <a:rPr lang="lt-LT" sz="2000" b="1" dirty="0" smtClean="0">
                <a:solidFill>
                  <a:schemeClr val="accent1"/>
                </a:solidFill>
              </a:rPr>
              <a:t>.</a:t>
            </a:r>
          </a:p>
          <a:p>
            <a:r>
              <a:rPr lang="lt-LT" sz="2000" b="1" dirty="0">
                <a:solidFill>
                  <a:schemeClr val="accent1"/>
                </a:solidFill>
              </a:rPr>
              <a:t>S</a:t>
            </a:r>
            <a:r>
              <a:rPr lang="lt-LT" sz="2000" b="1" dirty="0" smtClean="0">
                <a:solidFill>
                  <a:schemeClr val="accent1"/>
                </a:solidFill>
              </a:rPr>
              <a:t>uteikia </a:t>
            </a:r>
            <a:r>
              <a:rPr lang="lt-LT" sz="2000" b="1" dirty="0">
                <a:solidFill>
                  <a:schemeClr val="accent1"/>
                </a:solidFill>
              </a:rPr>
              <a:t>pirminę ir bendrą informaciją apie pagrindines </a:t>
            </a:r>
            <a:r>
              <a:rPr lang="lt-LT" sz="2000" b="1" dirty="0" smtClean="0">
                <a:solidFill>
                  <a:schemeClr val="accent1"/>
                </a:solidFill>
              </a:rPr>
              <a:t>mokinių </a:t>
            </a:r>
            <a:r>
              <a:rPr lang="lt-LT" sz="2000" b="1" dirty="0">
                <a:solidFill>
                  <a:schemeClr val="accent1"/>
                </a:solidFill>
              </a:rPr>
              <a:t>sveikatos problemas. </a:t>
            </a:r>
            <a:endParaRPr lang="lt-LT" sz="2000" b="1" dirty="0" smtClean="0">
              <a:solidFill>
                <a:schemeClr val="accent1"/>
              </a:solidFill>
            </a:endParaRPr>
          </a:p>
          <a:p>
            <a:r>
              <a:rPr lang="lt-LT" sz="2000" b="1" dirty="0" smtClean="0">
                <a:solidFill>
                  <a:schemeClr val="accent1"/>
                </a:solidFill>
              </a:rPr>
              <a:t>Remiantis </a:t>
            </a:r>
            <a:r>
              <a:rPr lang="lt-LT" sz="2000" b="1" dirty="0">
                <a:solidFill>
                  <a:schemeClr val="accent1"/>
                </a:solidFill>
              </a:rPr>
              <a:t>šia bendra sveikatos būklės ir tam tikrų rizikos veiksnių apžvalga, </a:t>
            </a:r>
            <a:r>
              <a:rPr lang="lt-LT" sz="2000" b="1" dirty="0" smtClean="0">
                <a:solidFill>
                  <a:schemeClr val="accent1"/>
                </a:solidFill>
              </a:rPr>
              <a:t>sudarant sveikatos specialisto metinius veiklos planus, galimybė </a:t>
            </a:r>
            <a:r>
              <a:rPr lang="lt-LT" sz="2000" b="1" dirty="0">
                <a:solidFill>
                  <a:schemeClr val="accent1"/>
                </a:solidFill>
              </a:rPr>
              <a:t>toliau identifikuoti svarbiausius prioritetus, susijusius su </a:t>
            </a:r>
            <a:r>
              <a:rPr lang="lt-LT" sz="2000" b="1" dirty="0" smtClean="0">
                <a:solidFill>
                  <a:schemeClr val="accent1"/>
                </a:solidFill>
              </a:rPr>
              <a:t>mokinių </a:t>
            </a:r>
            <a:r>
              <a:rPr lang="lt-LT" sz="2000" b="1" dirty="0">
                <a:solidFill>
                  <a:schemeClr val="accent1"/>
                </a:solidFill>
              </a:rPr>
              <a:t>sveikatos būklės gerinimu. </a:t>
            </a:r>
            <a:endParaRPr lang="lt-LT" sz="2000" b="1" dirty="0" smtClean="0">
              <a:solidFill>
                <a:schemeClr val="accent1"/>
              </a:solidFill>
            </a:endParaRPr>
          </a:p>
          <a:p>
            <a:r>
              <a:rPr lang="lt-LT" sz="2000" b="1" dirty="0" smtClean="0">
                <a:solidFill>
                  <a:schemeClr val="accent1"/>
                </a:solidFill>
              </a:rPr>
              <a:t>Salantų gimnazijoje 83,43% </a:t>
            </a:r>
            <a:r>
              <a:rPr lang="lt-LT" sz="2000" b="1" dirty="0">
                <a:solidFill>
                  <a:schemeClr val="accent1"/>
                </a:solidFill>
              </a:rPr>
              <a:t>mokinių yra profilaktiškai pasitikrinę sveikatą. Dalyje pažymų mokinių sveikata įvertinta nevisiškai ir (ar) gydytojų išvados, rekomendacijos nepateiktos. </a:t>
            </a:r>
            <a:endParaRPr lang="lt-LT" sz="2000" b="1" dirty="0" smtClean="0">
              <a:solidFill>
                <a:schemeClr val="accent1"/>
              </a:solidFill>
            </a:endParaRPr>
          </a:p>
          <a:p>
            <a:endParaRPr lang="lt-LT" b="1" dirty="0" smtClean="0"/>
          </a:p>
          <a:p>
            <a:endParaRPr lang="lt-LT" dirty="0"/>
          </a:p>
        </p:txBody>
      </p:sp>
      <p:pic>
        <p:nvPicPr>
          <p:cNvPr id="4" name="Paveikslėlis 3"/>
          <p:cNvPicPr>
            <a:picLocks noChangeAspect="1"/>
          </p:cNvPicPr>
          <p:nvPr/>
        </p:nvPicPr>
        <p:blipFill>
          <a:blip r:embed="rId2"/>
          <a:stretch>
            <a:fillRect/>
          </a:stretch>
        </p:blipFill>
        <p:spPr>
          <a:xfrm>
            <a:off x="4355433" y="240170"/>
            <a:ext cx="3664014" cy="786452"/>
          </a:xfrm>
          <a:prstGeom prst="rect">
            <a:avLst/>
          </a:prstGeom>
        </p:spPr>
      </p:pic>
    </p:spTree>
    <p:extLst>
      <p:ext uri="{BB962C8B-B14F-4D97-AF65-F5344CB8AC3E}">
        <p14:creationId xmlns:p14="http://schemas.microsoft.com/office/powerpoint/2010/main" val="423584725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2000" b="1" dirty="0" smtClean="0">
                <a:solidFill>
                  <a:schemeClr val="accent1"/>
                </a:solidFill>
              </a:rPr>
              <a:t/>
            </a:r>
            <a:br>
              <a:rPr lang="lt-LT" sz="2000" b="1" dirty="0" smtClean="0">
                <a:solidFill>
                  <a:schemeClr val="accent1"/>
                </a:solidFill>
              </a:rPr>
            </a:br>
            <a:r>
              <a:rPr lang="lt-LT" sz="2000" b="1" dirty="0">
                <a:solidFill>
                  <a:schemeClr val="accent1"/>
                </a:solidFill>
              </a:rPr>
              <a:t/>
            </a:r>
            <a:br>
              <a:rPr lang="lt-LT" sz="2000" b="1" dirty="0">
                <a:solidFill>
                  <a:schemeClr val="accent1"/>
                </a:solidFill>
              </a:rPr>
            </a:br>
            <a:r>
              <a:rPr lang="lt-LT" sz="2000" b="1" dirty="0" smtClean="0">
                <a:solidFill>
                  <a:schemeClr val="accent1"/>
                </a:solidFill>
              </a:rPr>
              <a:t>TIKSLAI IR UŽDAVINIAI </a:t>
            </a:r>
            <a:endParaRPr lang="lt-LT" sz="2000" b="1" dirty="0">
              <a:solidFill>
                <a:schemeClr val="accent1"/>
              </a:solidFill>
            </a:endParaRPr>
          </a:p>
        </p:txBody>
      </p:sp>
      <p:sp>
        <p:nvSpPr>
          <p:cNvPr id="3" name="Turinio vietos rezervavimo ženklas 2"/>
          <p:cNvSpPr>
            <a:spLocks noGrp="1"/>
          </p:cNvSpPr>
          <p:nvPr>
            <p:ph idx="1"/>
          </p:nvPr>
        </p:nvSpPr>
        <p:spPr/>
        <p:txBody>
          <a:bodyPr>
            <a:normAutofit fontScale="92500" lnSpcReduction="20000"/>
          </a:bodyPr>
          <a:lstStyle/>
          <a:p>
            <a:r>
              <a:rPr lang="lt-LT" b="1" dirty="0" smtClean="0">
                <a:solidFill>
                  <a:schemeClr val="accent1"/>
                </a:solidFill>
              </a:rPr>
              <a:t>Tikslingai </a:t>
            </a:r>
            <a:r>
              <a:rPr lang="lt-LT" b="1" dirty="0" smtClean="0">
                <a:solidFill>
                  <a:schemeClr val="accent1"/>
                </a:solidFill>
              </a:rPr>
              <a:t>mokinius įtraukti </a:t>
            </a:r>
            <a:r>
              <a:rPr lang="lt-LT" b="1" dirty="0">
                <a:solidFill>
                  <a:schemeClr val="accent1"/>
                </a:solidFill>
              </a:rPr>
              <a:t>į sveikatos stiprinimo veiklas – organizuoti ir vykdyti mokymus, apimančius aiškią, išsamią ir patikimą informaciją apie mitybą, fizinį </a:t>
            </a:r>
            <a:r>
              <a:rPr lang="lt-LT" b="1" dirty="0" smtClean="0">
                <a:solidFill>
                  <a:schemeClr val="accent1"/>
                </a:solidFill>
              </a:rPr>
              <a:t>aktyvumą, žalingus įpročius. </a:t>
            </a:r>
          </a:p>
          <a:p>
            <a:r>
              <a:rPr lang="lt-LT" b="1" dirty="0" smtClean="0">
                <a:solidFill>
                  <a:schemeClr val="accent1"/>
                </a:solidFill>
              </a:rPr>
              <a:t>Būtina </a:t>
            </a:r>
            <a:r>
              <a:rPr lang="lt-LT" b="1" dirty="0" smtClean="0">
                <a:solidFill>
                  <a:schemeClr val="accent1"/>
                </a:solidFill>
              </a:rPr>
              <a:t>mokinių </a:t>
            </a:r>
            <a:r>
              <a:rPr lang="lt-LT" b="1" dirty="0">
                <a:solidFill>
                  <a:schemeClr val="accent1"/>
                </a:solidFill>
              </a:rPr>
              <a:t>sveikatos priežiūrą vykdyti visomis kryptimis, ypatingą dėmesį skiriant regos sutrikimų profilaktikai: tinkamai aplinkai </a:t>
            </a:r>
            <a:r>
              <a:rPr lang="lt-LT" b="1" dirty="0" smtClean="0">
                <a:solidFill>
                  <a:schemeClr val="accent1"/>
                </a:solidFill>
              </a:rPr>
              <a:t>(poilsio </a:t>
            </a:r>
            <a:r>
              <a:rPr lang="lt-LT" b="1" dirty="0">
                <a:solidFill>
                  <a:schemeClr val="accent1"/>
                </a:solidFill>
              </a:rPr>
              <a:t>vieta, sėdėjimo poza, </a:t>
            </a:r>
            <a:r>
              <a:rPr lang="lt-LT" b="1" dirty="0" smtClean="0">
                <a:solidFill>
                  <a:schemeClr val="accent1"/>
                </a:solidFill>
              </a:rPr>
              <a:t>apšvietimas), </a:t>
            </a:r>
            <a:r>
              <a:rPr lang="lt-LT" b="1" dirty="0">
                <a:solidFill>
                  <a:schemeClr val="accent1"/>
                </a:solidFill>
              </a:rPr>
              <a:t>poilsiui (akių </a:t>
            </a:r>
            <a:r>
              <a:rPr lang="lt-LT" b="1" dirty="0" smtClean="0">
                <a:solidFill>
                  <a:schemeClr val="accent1"/>
                </a:solidFill>
              </a:rPr>
              <a:t>mankštas), </a:t>
            </a:r>
            <a:r>
              <a:rPr lang="lt-LT" b="1" dirty="0">
                <a:solidFill>
                  <a:schemeClr val="accent1"/>
                </a:solidFill>
              </a:rPr>
              <a:t>pilnavertei mitybai bei profilaktiniam regėjimo </a:t>
            </a:r>
            <a:r>
              <a:rPr lang="lt-LT" b="1" dirty="0" smtClean="0">
                <a:solidFill>
                  <a:schemeClr val="accent1"/>
                </a:solidFill>
              </a:rPr>
              <a:t>tikrinimui, dantų ėduonies profilaktikai, antsvorio prevencijai.</a:t>
            </a:r>
          </a:p>
          <a:p>
            <a:r>
              <a:rPr lang="lt-LT" b="1" dirty="0" smtClean="0">
                <a:solidFill>
                  <a:schemeClr val="accent1"/>
                </a:solidFill>
              </a:rPr>
              <a:t>Mažinti </a:t>
            </a:r>
            <a:r>
              <a:rPr lang="lt-LT" b="1" dirty="0">
                <a:solidFill>
                  <a:schemeClr val="accent1"/>
                </a:solidFill>
              </a:rPr>
              <a:t>gyvensenos rizikos veiksnius, kurie sąlygotų kvėpavimo sistemos ligas, didelį dėmesį skiriant profilaktikai (tinkama higiena, mityba, fizinis aktyvumas darbo – poilsio režimas</a:t>
            </a:r>
            <a:r>
              <a:rPr lang="lt-LT" b="1" dirty="0" smtClean="0">
                <a:solidFill>
                  <a:schemeClr val="accent1"/>
                </a:solidFill>
              </a:rPr>
              <a:t>).</a:t>
            </a:r>
          </a:p>
          <a:p>
            <a:r>
              <a:rPr lang="lt-LT" b="1" dirty="0" smtClean="0">
                <a:solidFill>
                  <a:schemeClr val="accent1"/>
                </a:solidFill>
              </a:rPr>
              <a:t>Svarbu </a:t>
            </a:r>
            <a:r>
              <a:rPr lang="lt-LT" b="1" dirty="0">
                <a:solidFill>
                  <a:schemeClr val="accent1"/>
                </a:solidFill>
              </a:rPr>
              <a:t>mokyklos bendruomenėje propaguoti sveiką gyvenseną, stengtis mažinti rizikos veiksnius, kurie įtakoja ligų atsiradimą. </a:t>
            </a:r>
            <a:endParaRPr lang="lt-LT" b="1" dirty="0" smtClean="0">
              <a:solidFill>
                <a:schemeClr val="accent1"/>
              </a:solidFill>
            </a:endParaRPr>
          </a:p>
          <a:p>
            <a:r>
              <a:rPr lang="lt-LT" b="1" dirty="0" smtClean="0">
                <a:solidFill>
                  <a:schemeClr val="accent1"/>
                </a:solidFill>
              </a:rPr>
              <a:t>Inicijuoti</a:t>
            </a:r>
            <a:r>
              <a:rPr lang="lt-LT" b="1" dirty="0">
                <a:solidFill>
                  <a:schemeClr val="accent1"/>
                </a:solidFill>
              </a:rPr>
              <a:t>, organizuoti, vykdyti projektus mokinių sveikatai stiprinti.</a:t>
            </a:r>
            <a:endParaRPr lang="lt-LT" b="1" dirty="0">
              <a:solidFill>
                <a:schemeClr val="accent1"/>
              </a:solidFill>
            </a:endParaRPr>
          </a:p>
        </p:txBody>
      </p:sp>
      <p:pic>
        <p:nvPicPr>
          <p:cNvPr id="4" name="Paveikslėlis 3"/>
          <p:cNvPicPr>
            <a:picLocks noChangeAspect="1"/>
          </p:cNvPicPr>
          <p:nvPr/>
        </p:nvPicPr>
        <p:blipFill>
          <a:blip r:embed="rId2"/>
          <a:stretch>
            <a:fillRect/>
          </a:stretch>
        </p:blipFill>
        <p:spPr>
          <a:xfrm>
            <a:off x="4754444" y="230884"/>
            <a:ext cx="3664014" cy="786452"/>
          </a:xfrm>
          <a:prstGeom prst="rect">
            <a:avLst/>
          </a:prstGeom>
        </p:spPr>
      </p:pic>
    </p:spTree>
    <p:extLst>
      <p:ext uri="{BB962C8B-B14F-4D97-AF65-F5344CB8AC3E}">
        <p14:creationId xmlns:p14="http://schemas.microsoft.com/office/powerpoint/2010/main" val="113112849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stretch>
            <a:fillRect/>
          </a:stretch>
        </p:blipFill>
        <p:spPr>
          <a:xfrm>
            <a:off x="1753255" y="1654233"/>
            <a:ext cx="9846964" cy="4056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aveikslėlis 3"/>
          <p:cNvPicPr>
            <a:picLocks noChangeAspect="1"/>
          </p:cNvPicPr>
          <p:nvPr/>
        </p:nvPicPr>
        <p:blipFill>
          <a:blip r:embed="rId3"/>
          <a:stretch>
            <a:fillRect/>
          </a:stretch>
        </p:blipFill>
        <p:spPr>
          <a:xfrm>
            <a:off x="4754444" y="230884"/>
            <a:ext cx="3664014" cy="786452"/>
          </a:xfrm>
          <a:prstGeom prst="rect">
            <a:avLst/>
          </a:prstGeom>
        </p:spPr>
      </p:pic>
    </p:spTree>
    <p:extLst>
      <p:ext uri="{BB962C8B-B14F-4D97-AF65-F5344CB8AC3E}">
        <p14:creationId xmlns:p14="http://schemas.microsoft.com/office/powerpoint/2010/main" val="30111495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133322" y="2443942"/>
            <a:ext cx="10782106" cy="2352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aveikslėlis 2"/>
          <p:cNvPicPr>
            <a:picLocks noChangeAspect="1"/>
          </p:cNvPicPr>
          <p:nvPr/>
        </p:nvPicPr>
        <p:blipFill>
          <a:blip r:embed="rId3"/>
          <a:stretch>
            <a:fillRect/>
          </a:stretch>
        </p:blipFill>
        <p:spPr>
          <a:xfrm>
            <a:off x="3873910" y="730417"/>
            <a:ext cx="3664014" cy="786452"/>
          </a:xfrm>
          <a:prstGeom prst="rect">
            <a:avLst/>
          </a:prstGeom>
        </p:spPr>
      </p:pic>
    </p:spTree>
    <p:extLst>
      <p:ext uri="{BB962C8B-B14F-4D97-AF65-F5344CB8AC3E}">
        <p14:creationId xmlns:p14="http://schemas.microsoft.com/office/powerpoint/2010/main" val="357079279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80204FE-4A3F-6EBC-24F7-CB78E2D6AEAF}"/>
              </a:ext>
            </a:extLst>
          </p:cNvPr>
          <p:cNvPicPr>
            <a:picLocks noChangeAspect="1"/>
          </p:cNvPicPr>
          <p:nvPr/>
        </p:nvPicPr>
        <p:blipFill>
          <a:blip r:embed="rId2"/>
          <a:stretch>
            <a:fillRect/>
          </a:stretch>
        </p:blipFill>
        <p:spPr>
          <a:xfrm>
            <a:off x="4116606" y="821842"/>
            <a:ext cx="4002157" cy="858052"/>
          </a:xfrm>
          <a:prstGeom prst="rect">
            <a:avLst/>
          </a:prstGeom>
        </p:spPr>
      </p:pic>
      <p:pic>
        <p:nvPicPr>
          <p:cNvPr id="2" name="Paveikslėlis 1"/>
          <p:cNvPicPr>
            <a:picLocks noChangeAspect="1"/>
          </p:cNvPicPr>
          <p:nvPr/>
        </p:nvPicPr>
        <p:blipFill>
          <a:blip r:embed="rId3"/>
          <a:stretch>
            <a:fillRect/>
          </a:stretch>
        </p:blipFill>
        <p:spPr>
          <a:xfrm>
            <a:off x="3975290" y="1859049"/>
            <a:ext cx="4496755" cy="4752000"/>
          </a:xfrm>
          <a:prstGeom prst="rect">
            <a:avLst/>
          </a:prstGeom>
        </p:spPr>
      </p:pic>
    </p:spTree>
    <p:extLst>
      <p:ext uri="{BB962C8B-B14F-4D97-AF65-F5344CB8AC3E}">
        <p14:creationId xmlns:p14="http://schemas.microsoft.com/office/powerpoint/2010/main" val="4683439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575445" y="1348305"/>
            <a:ext cx="10157478"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aveikslėlis 2"/>
          <p:cNvPicPr>
            <a:picLocks noChangeAspect="1"/>
          </p:cNvPicPr>
          <p:nvPr/>
        </p:nvPicPr>
        <p:blipFill>
          <a:blip r:embed="rId3"/>
          <a:stretch>
            <a:fillRect/>
          </a:stretch>
        </p:blipFill>
        <p:spPr>
          <a:xfrm>
            <a:off x="4754444" y="230884"/>
            <a:ext cx="3664014" cy="786452"/>
          </a:xfrm>
          <a:prstGeom prst="rect">
            <a:avLst/>
          </a:prstGeom>
        </p:spPr>
      </p:pic>
    </p:spTree>
    <p:extLst>
      <p:ext uri="{BB962C8B-B14F-4D97-AF65-F5344CB8AC3E}">
        <p14:creationId xmlns:p14="http://schemas.microsoft.com/office/powerpoint/2010/main" val="292684629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762299" y="59471"/>
            <a:ext cx="8537170" cy="6798529"/>
          </a:xfrm>
          <a:prstGeom prst="rect">
            <a:avLst/>
          </a:prstGeom>
        </p:spPr>
      </p:pic>
    </p:spTree>
    <p:extLst>
      <p:ext uri="{BB962C8B-B14F-4D97-AF65-F5344CB8AC3E}">
        <p14:creationId xmlns:p14="http://schemas.microsoft.com/office/powerpoint/2010/main" val="111878108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3572037" y="764817"/>
            <a:ext cx="5047926" cy="5328366"/>
          </a:xfrm>
          <a:prstGeom prst="rect">
            <a:avLst/>
          </a:prstGeom>
        </p:spPr>
      </p:pic>
    </p:spTree>
    <p:extLst>
      <p:ext uri="{BB962C8B-B14F-4D97-AF65-F5344CB8AC3E}">
        <p14:creationId xmlns:p14="http://schemas.microsoft.com/office/powerpoint/2010/main" val="19394880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308BAA-61A2-1000-B0B2-E055591B6945}"/>
              </a:ext>
            </a:extLst>
          </p:cNvPr>
          <p:cNvSpPr txBox="1"/>
          <p:nvPr/>
        </p:nvSpPr>
        <p:spPr>
          <a:xfrm>
            <a:off x="2069869" y="4039985"/>
            <a:ext cx="9318567" cy="1077218"/>
          </a:xfrm>
          <a:prstGeom prst="rect">
            <a:avLst/>
          </a:prstGeom>
          <a:noFill/>
        </p:spPr>
        <p:txBody>
          <a:bodyPr wrap="square">
            <a:spAutoFit/>
          </a:bodyPr>
          <a:lstStyle/>
          <a:p>
            <a:pPr algn="just"/>
            <a:r>
              <a:rPr lang="lt-LT" sz="1600" b="1" u="none" strike="noStrike" baseline="0" dirty="0" smtClean="0">
                <a:solidFill>
                  <a:schemeClr val="accent1"/>
                </a:solidFill>
                <a:latin typeface="Times New Roman" panose="02020603050405020304" pitchFamily="18" charset="0"/>
                <a:cs typeface="Times New Roman" panose="02020603050405020304" pitchFamily="18" charset="0"/>
              </a:rPr>
              <a:t>DUOMENYS </a:t>
            </a:r>
            <a:r>
              <a:rPr lang="lt-LT" sz="1600" b="1" u="none" strike="noStrike" baseline="0" dirty="0">
                <a:solidFill>
                  <a:schemeClr val="accent1"/>
                </a:solidFill>
                <a:latin typeface="Times New Roman" panose="02020603050405020304" pitchFamily="18" charset="0"/>
                <a:cs typeface="Times New Roman" panose="02020603050405020304" pitchFamily="18" charset="0"/>
              </a:rPr>
              <a:t>APIE MOKINIŲ SVEIKATOS BŪKLĘ GAUNAMI IŠ STATINĖS APSKAITOS FORMOS NR. 027-1/A „VAIKO SVEIKATOS PAŽYMĖJIMAS“, PATVIRTINTOS LIETUVOS RESPUBLIKOS SVEIKATOS APSAUGOS MINISTRO 2004 M. GRUODŽIO 24 D. ĮSAKYMU NR. V-951</a:t>
            </a:r>
            <a:r>
              <a:rPr lang="en-US" sz="1600" b="1" u="none" strike="noStrike" baseline="0" dirty="0">
                <a:solidFill>
                  <a:schemeClr val="accent1"/>
                </a:solidFill>
                <a:latin typeface="Times New Roman" panose="02020603050405020304" pitchFamily="18" charset="0"/>
                <a:cs typeface="Times New Roman" panose="02020603050405020304" pitchFamily="18" charset="0"/>
              </a:rPr>
              <a:t> </a:t>
            </a:r>
            <a:r>
              <a:rPr lang="lt-LT" sz="1600" b="1" u="none" strike="noStrike" baseline="0" dirty="0">
                <a:solidFill>
                  <a:schemeClr val="accent1"/>
                </a:solidFill>
                <a:latin typeface="Times New Roman" panose="02020603050405020304" pitchFamily="18" charset="0"/>
                <a:cs typeface="Times New Roman" panose="02020603050405020304" pitchFamily="18" charset="0"/>
              </a:rPr>
              <a:t>(ŽIN., 2005, NR. 3-38). </a:t>
            </a:r>
            <a:endParaRPr lang="lt-LT" sz="1600" b="1" dirty="0">
              <a:solidFill>
                <a:schemeClr val="accent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BBEF50FB-383F-8506-F9B1-7EC7AACDCD82}"/>
              </a:ext>
            </a:extLst>
          </p:cNvPr>
          <p:cNvPicPr>
            <a:picLocks noChangeAspect="1"/>
          </p:cNvPicPr>
          <p:nvPr/>
        </p:nvPicPr>
        <p:blipFill>
          <a:blip r:embed="rId2"/>
          <a:stretch>
            <a:fillRect/>
          </a:stretch>
        </p:blipFill>
        <p:spPr>
          <a:xfrm>
            <a:off x="4420924" y="621071"/>
            <a:ext cx="4002157" cy="858052"/>
          </a:xfrm>
          <a:prstGeom prst="rect">
            <a:avLst/>
          </a:prstGeom>
        </p:spPr>
      </p:pic>
      <p:sp>
        <p:nvSpPr>
          <p:cNvPr id="2" name="TextBox 1">
            <a:extLst>
              <a:ext uri="{FF2B5EF4-FFF2-40B4-BE49-F238E27FC236}">
                <a16:creationId xmlns:a16="http://schemas.microsoft.com/office/drawing/2014/main" id="{5D17D7C4-3510-9BD7-C7CB-12D7EF5D3BF7}"/>
              </a:ext>
            </a:extLst>
          </p:cNvPr>
          <p:cNvSpPr txBox="1"/>
          <p:nvPr/>
        </p:nvSpPr>
        <p:spPr>
          <a:xfrm>
            <a:off x="2069869" y="1679713"/>
            <a:ext cx="9509760" cy="1954381"/>
          </a:xfrm>
          <a:prstGeom prst="rect">
            <a:avLst/>
          </a:prstGeom>
          <a:noFill/>
        </p:spPr>
        <p:txBody>
          <a:bodyPr wrap="square">
            <a:spAutoFit/>
          </a:bodyPr>
          <a:lstStyle/>
          <a:p>
            <a:pPr algn="just"/>
            <a:endParaRPr lang="lt-LT" sz="900" b="0" i="0" u="none" strike="noStrike" baseline="0" dirty="0">
              <a:solidFill>
                <a:srgbClr val="000000"/>
              </a:solidFill>
              <a:latin typeface="Times New Roman" panose="02020603050405020304" pitchFamily="18" charset="0"/>
            </a:endParaRPr>
          </a:p>
          <a:p>
            <a:endParaRPr lang="lt-LT" sz="1600" b="1" cap="all" dirty="0" smtClean="0">
              <a:solidFill>
                <a:schemeClr val="accent1"/>
              </a:solidFill>
              <a:latin typeface="Times New Roman" panose="02020603050405020304" pitchFamily="18" charset="0"/>
              <a:cs typeface="Times New Roman" panose="02020603050405020304" pitchFamily="18" charset="0"/>
            </a:endParaRPr>
          </a:p>
          <a:p>
            <a:endParaRPr lang="lt-LT" sz="1600" b="1" cap="all" dirty="0">
              <a:solidFill>
                <a:schemeClr val="accent1"/>
              </a:solidFill>
              <a:latin typeface="Times New Roman" panose="02020603050405020304" pitchFamily="18" charset="0"/>
              <a:cs typeface="Times New Roman" panose="02020603050405020304" pitchFamily="18" charset="0"/>
            </a:endParaRPr>
          </a:p>
          <a:p>
            <a:r>
              <a:rPr lang="lt-LT" sz="1600" b="1" cap="all" dirty="0" smtClean="0">
                <a:solidFill>
                  <a:schemeClr val="accent1"/>
                </a:solidFill>
                <a:latin typeface="Times New Roman" panose="02020603050405020304" pitchFamily="18" charset="0"/>
                <a:cs typeface="Times New Roman" panose="02020603050405020304" pitchFamily="18" charset="0"/>
              </a:rPr>
              <a:t>LIETUVOS </a:t>
            </a:r>
            <a:r>
              <a:rPr lang="lt-LT" sz="1600" b="1" cap="all" dirty="0">
                <a:solidFill>
                  <a:schemeClr val="accent1"/>
                </a:solidFill>
                <a:latin typeface="Times New Roman" panose="02020603050405020304" pitchFamily="18" charset="0"/>
                <a:cs typeface="Times New Roman" panose="02020603050405020304" pitchFamily="18" charset="0"/>
              </a:rPr>
              <a:t>HIGIENOS NORMA HN 21:2011</a:t>
            </a:r>
            <a:br>
              <a:rPr lang="lt-LT" sz="1600" b="1" cap="all" dirty="0">
                <a:solidFill>
                  <a:schemeClr val="accent1"/>
                </a:solidFill>
                <a:latin typeface="Times New Roman" panose="02020603050405020304" pitchFamily="18" charset="0"/>
                <a:cs typeface="Times New Roman" panose="02020603050405020304" pitchFamily="18" charset="0"/>
              </a:rPr>
            </a:br>
            <a:r>
              <a:rPr lang="lt-LT" sz="1600" b="1" cap="all" dirty="0">
                <a:solidFill>
                  <a:schemeClr val="accent1"/>
                </a:solidFill>
                <a:latin typeface="Times New Roman" panose="02020603050405020304" pitchFamily="18" charset="0"/>
                <a:cs typeface="Times New Roman" panose="02020603050405020304" pitchFamily="18" charset="0"/>
              </a:rPr>
              <a:t>„MOKYKLA, VYKDANTI BENDROJO UGDYMO PROGRAMAS.</a:t>
            </a:r>
            <a:br>
              <a:rPr lang="lt-LT" sz="1600" b="1" cap="all" dirty="0">
                <a:solidFill>
                  <a:schemeClr val="accent1"/>
                </a:solidFill>
                <a:latin typeface="Times New Roman" panose="02020603050405020304" pitchFamily="18" charset="0"/>
                <a:cs typeface="Times New Roman" panose="02020603050405020304" pitchFamily="18" charset="0"/>
              </a:rPr>
            </a:br>
            <a:r>
              <a:rPr lang="lt-LT" sz="1600" b="1" cap="all" dirty="0">
                <a:solidFill>
                  <a:schemeClr val="accent1"/>
                </a:solidFill>
                <a:latin typeface="Times New Roman" panose="02020603050405020304" pitchFamily="18" charset="0"/>
                <a:cs typeface="Times New Roman" panose="02020603050405020304" pitchFamily="18" charset="0"/>
              </a:rPr>
              <a:t>BENDRIEJI SVEIKATOS SAUGOS REIKALAVIMAI</a:t>
            </a:r>
            <a:r>
              <a:rPr lang="lt-LT" sz="1600" b="1" cap="all" dirty="0" smtClean="0">
                <a:solidFill>
                  <a:schemeClr val="accent1"/>
                </a:solidFill>
                <a:latin typeface="Times New Roman" panose="02020603050405020304" pitchFamily="18" charset="0"/>
                <a:cs typeface="Times New Roman" panose="02020603050405020304" pitchFamily="18" charset="0"/>
              </a:rPr>
              <a:t>“</a:t>
            </a:r>
          </a:p>
          <a:p>
            <a:r>
              <a:rPr lang="lt-LT" sz="1600" b="1" i="0" u="none" strike="noStrike" baseline="0" dirty="0" smtClean="0">
                <a:solidFill>
                  <a:schemeClr val="accent1"/>
                </a:solidFill>
                <a:latin typeface="Times New Roman" panose="02020603050405020304" pitchFamily="18" charset="0"/>
                <a:cs typeface="Times New Roman" panose="02020603050405020304" pitchFamily="18" charset="0"/>
              </a:rPr>
              <a:t>ĮPAREIGOJA </a:t>
            </a:r>
            <a:r>
              <a:rPr lang="lt-LT" sz="1600" b="1" i="0" u="none" strike="noStrike" baseline="0" dirty="0">
                <a:solidFill>
                  <a:schemeClr val="accent1"/>
                </a:solidFill>
                <a:latin typeface="Times New Roman" panose="02020603050405020304" pitchFamily="18" charset="0"/>
                <a:cs typeface="Times New Roman" panose="02020603050405020304" pitchFamily="18" charset="0"/>
              </a:rPr>
              <a:t>KIEKVIENAIS METAIS IKI RUGSĖJO 15 D. KAD MOKINIAI PATEIKTŲ MOKYKLAI INFORMACIJĄ APIE PROFILAKTINIO SVEIKATOS PATIKRINIMO REZULTATUS. </a:t>
            </a:r>
            <a:endParaRPr lang="lt-LT" sz="1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8620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3677654" y="737037"/>
            <a:ext cx="4005419" cy="859611"/>
          </a:xfrm>
          <a:prstGeom prst="rect">
            <a:avLst/>
          </a:prstGeom>
        </p:spPr>
      </p:pic>
      <p:sp>
        <p:nvSpPr>
          <p:cNvPr id="3" name="Stačiakampis 2"/>
          <p:cNvSpPr/>
          <p:nvPr/>
        </p:nvSpPr>
        <p:spPr>
          <a:xfrm>
            <a:off x="1587731" y="1166843"/>
            <a:ext cx="9434945" cy="5078313"/>
          </a:xfrm>
          <a:prstGeom prst="rect">
            <a:avLst/>
          </a:prstGeom>
        </p:spPr>
        <p:txBody>
          <a:bodyPr wrap="square">
            <a:spAutoFit/>
          </a:bodyPr>
          <a:lstStyle/>
          <a:p>
            <a:endParaRPr lang="lt-LT" dirty="0" smtClean="0"/>
          </a:p>
          <a:p>
            <a:endParaRPr lang="lt-LT" dirty="0"/>
          </a:p>
          <a:p>
            <a:endParaRPr lang="lt-LT" dirty="0" smtClean="0"/>
          </a:p>
          <a:p>
            <a:endParaRPr lang="lt-LT" dirty="0"/>
          </a:p>
          <a:p>
            <a:endParaRPr lang="lt-LT" dirty="0" smtClean="0"/>
          </a:p>
          <a:p>
            <a:pPr marL="285750" indent="-285750">
              <a:buFont typeface="Arial" panose="020B0604020202020204" pitchFamily="34" charset="0"/>
              <a:buChar char="•"/>
            </a:pPr>
            <a:r>
              <a:rPr lang="lt-LT" b="1" dirty="0" smtClean="0">
                <a:solidFill>
                  <a:schemeClr val="accent1"/>
                </a:solidFill>
                <a:latin typeface="Times New Roman" panose="02020603050405020304" pitchFamily="18" charset="0"/>
                <a:cs typeface="Times New Roman" panose="02020603050405020304" pitchFamily="18" charset="0"/>
              </a:rPr>
              <a:t>Vadovaujantis </a:t>
            </a:r>
            <a:r>
              <a:rPr lang="lt-LT" b="1" dirty="0">
                <a:solidFill>
                  <a:schemeClr val="accent1"/>
                </a:solidFill>
                <a:latin typeface="Times New Roman" panose="02020603050405020304" pitchFamily="18" charset="0"/>
                <a:cs typeface="Times New Roman" panose="02020603050405020304" pitchFamily="18" charset="0"/>
              </a:rPr>
              <a:t>SAM 2018 m. balandžio 26 d. įsakymu Nr. V657 „Dėl elektroninės sveikatos paslaugų ir bendradarbiavimo infrastruktūros informacinės sistemos naudojimo tvarkos aprašo patvirtinimo“ pakeitimo“, nuo 2018 m. birželio 1 d. duomenys, susiję su mokinio sveikatos pažymėjimu, visose asmens sveikatos priežiūros įstaigose privalo būti tvarkomi elektroniniu būdu</a:t>
            </a:r>
            <a:r>
              <a:rPr lang="lt-LT" b="1" dirty="0" smtClean="0">
                <a:solidFill>
                  <a:schemeClr val="accent1"/>
                </a:solidFill>
                <a:latin typeface="Times New Roman" panose="02020603050405020304" pitchFamily="18" charset="0"/>
                <a:cs typeface="Times New Roman" panose="02020603050405020304" pitchFamily="18" charset="0"/>
              </a:rPr>
              <a:t>.</a:t>
            </a:r>
          </a:p>
          <a:p>
            <a:endParaRPr lang="lt-LT" b="1" dirty="0" smtClean="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b="1" dirty="0" smtClean="0">
                <a:solidFill>
                  <a:schemeClr val="accent1"/>
                </a:solidFill>
                <a:latin typeface="Times New Roman" panose="02020603050405020304" pitchFamily="18" charset="0"/>
                <a:cs typeface="Times New Roman" panose="02020603050405020304" pitchFamily="18" charset="0"/>
              </a:rPr>
              <a:t>Elektroniniu </a:t>
            </a:r>
            <a:r>
              <a:rPr lang="lt-LT" b="1" dirty="0">
                <a:solidFill>
                  <a:schemeClr val="accent1"/>
                </a:solidFill>
                <a:latin typeface="Times New Roman" panose="02020603050405020304" pitchFamily="18" charset="0"/>
                <a:cs typeface="Times New Roman" panose="02020603050405020304" pitchFamily="18" charset="0"/>
              </a:rPr>
              <a:t>būdu užpildytas ir pasirašytas mokinio sveikatos pažymėjimas patenka į elektroninę sveikatos paslaugų ir bendradarbiavimo infrastruktūros informacinę sistemą, iš kurios yra perduodamas į Higienos instituto Vaikų sveikatos stebėsenos informacinę sistemą (VSS IS</a:t>
            </a:r>
            <a:r>
              <a:rPr lang="lt-LT" b="1" dirty="0" smtClean="0">
                <a:solidFill>
                  <a:schemeClr val="accent1"/>
                </a:solidFill>
                <a:latin typeface="Times New Roman" panose="02020603050405020304" pitchFamily="18" charset="0"/>
                <a:cs typeface="Times New Roman" panose="02020603050405020304" pitchFamily="18" charset="0"/>
              </a:rPr>
              <a:t>).</a:t>
            </a:r>
          </a:p>
          <a:p>
            <a:endParaRPr lang="lt-LT" b="1"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b="1" dirty="0" smtClean="0">
                <a:solidFill>
                  <a:schemeClr val="accent1"/>
                </a:solidFill>
                <a:latin typeface="Times New Roman" panose="02020603050405020304" pitchFamily="18" charset="0"/>
                <a:cs typeface="Times New Roman" panose="02020603050405020304" pitchFamily="18" charset="0"/>
              </a:rPr>
              <a:t> </a:t>
            </a:r>
            <a:r>
              <a:rPr lang="lt-LT" b="1" dirty="0">
                <a:solidFill>
                  <a:schemeClr val="accent1"/>
                </a:solidFill>
                <a:latin typeface="Times New Roman" panose="02020603050405020304" pitchFamily="18" charset="0"/>
                <a:cs typeface="Times New Roman" panose="02020603050405020304" pitchFamily="18" charset="0"/>
              </a:rPr>
              <a:t>Su šia sistema dirba Visuomenės sveikatos specialistai, vykdantys visuomenės sveikatos priežiūrą ugdymo įstaigose.</a:t>
            </a:r>
          </a:p>
        </p:txBody>
      </p:sp>
    </p:spTree>
    <p:extLst>
      <p:ext uri="{BB962C8B-B14F-4D97-AF65-F5344CB8AC3E}">
        <p14:creationId xmlns:p14="http://schemas.microsoft.com/office/powerpoint/2010/main" val="242251727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19D1C-B987-59FE-4228-E19B1EA02762}"/>
              </a:ext>
            </a:extLst>
          </p:cNvPr>
          <p:cNvSpPr txBox="1"/>
          <p:nvPr/>
        </p:nvSpPr>
        <p:spPr>
          <a:xfrm>
            <a:off x="1367625" y="1881401"/>
            <a:ext cx="10567282" cy="2862322"/>
          </a:xfrm>
          <a:prstGeom prst="rect">
            <a:avLst/>
          </a:prstGeom>
          <a:noFill/>
        </p:spPr>
        <p:txBody>
          <a:bodyPr wrap="square">
            <a:spAutoFit/>
          </a:bodyPr>
          <a:lstStyle/>
          <a:p>
            <a:pPr algn="ctr"/>
            <a:endParaRPr lang="lt-LT" sz="3600" b="0" i="0" u="none" strike="noStrike" baseline="0" dirty="0">
              <a:latin typeface="Gill Sans MT" panose="020B0502020104020203" pitchFamily="34" charset="0"/>
            </a:endParaRPr>
          </a:p>
          <a:p>
            <a:pPr algn="ctr"/>
            <a:endParaRPr lang="lt-LT" sz="3600" b="1" i="0" u="none" strike="noStrike" baseline="0" dirty="0" smtClean="0">
              <a:solidFill>
                <a:schemeClr val="accent1"/>
              </a:solidFill>
              <a:latin typeface="Times New Roman" panose="02020603050405020304" pitchFamily="18" charset="0"/>
              <a:cs typeface="Times New Roman" panose="02020603050405020304" pitchFamily="18" charset="0"/>
            </a:endParaRPr>
          </a:p>
          <a:p>
            <a:pPr algn="ctr"/>
            <a:endParaRPr lang="lt-LT" sz="3600" b="1" dirty="0">
              <a:solidFill>
                <a:schemeClr val="accent1"/>
              </a:solidFill>
              <a:latin typeface="Times New Roman" panose="02020603050405020304" pitchFamily="18" charset="0"/>
              <a:cs typeface="Times New Roman" panose="02020603050405020304" pitchFamily="18" charset="0"/>
            </a:endParaRPr>
          </a:p>
          <a:p>
            <a:pPr algn="ctr"/>
            <a:r>
              <a:rPr lang="lt-LT" sz="3600" b="1" i="0" u="none" strike="noStrike" baseline="0" dirty="0" smtClean="0">
                <a:solidFill>
                  <a:schemeClr val="accent1"/>
                </a:solidFill>
                <a:latin typeface="Times New Roman" panose="02020603050405020304" pitchFamily="18" charset="0"/>
                <a:cs typeface="Times New Roman" panose="02020603050405020304" pitchFamily="18" charset="0"/>
              </a:rPr>
              <a:t>PROFILAKTINIŲ </a:t>
            </a:r>
            <a:r>
              <a:rPr lang="lt-LT" sz="3600" b="1" i="0" u="none" strike="noStrike" baseline="0" dirty="0">
                <a:solidFill>
                  <a:schemeClr val="accent1"/>
                </a:solidFill>
                <a:latin typeface="Times New Roman" panose="02020603050405020304" pitchFamily="18" charset="0"/>
                <a:cs typeface="Times New Roman" panose="02020603050405020304" pitchFamily="18" charset="0"/>
              </a:rPr>
              <a:t>MOKINIŲ SVEIKATOS PATIKRINIMŲ REZULTATAI </a:t>
            </a:r>
            <a:endParaRPr lang="lt-LT" sz="3600" dirty="0">
              <a:solidFill>
                <a:schemeClr val="accent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C0C56877-64DD-257F-1766-CF3625CD4B64}"/>
              </a:ext>
            </a:extLst>
          </p:cNvPr>
          <p:cNvPicPr>
            <a:picLocks noChangeAspect="1"/>
          </p:cNvPicPr>
          <p:nvPr/>
        </p:nvPicPr>
        <p:blipFill>
          <a:blip r:embed="rId2"/>
          <a:stretch>
            <a:fillRect/>
          </a:stretch>
        </p:blipFill>
        <p:spPr>
          <a:xfrm>
            <a:off x="4419478" y="877501"/>
            <a:ext cx="4002157" cy="858052"/>
          </a:xfrm>
          <a:prstGeom prst="rect">
            <a:avLst/>
          </a:prstGeom>
        </p:spPr>
      </p:pic>
    </p:spTree>
    <p:extLst>
      <p:ext uri="{BB962C8B-B14F-4D97-AF65-F5344CB8AC3E}">
        <p14:creationId xmlns:p14="http://schemas.microsoft.com/office/powerpoint/2010/main" val="30289929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dirty="0" smtClean="0">
                <a:solidFill>
                  <a:schemeClr val="accent1"/>
                </a:solidFill>
              </a:rPr>
              <a:t/>
            </a:r>
            <a:br>
              <a:rPr lang="lt-LT" dirty="0" smtClean="0">
                <a:solidFill>
                  <a:schemeClr val="accent1"/>
                </a:solidFill>
              </a:rPr>
            </a:br>
            <a:r>
              <a:rPr lang="lt-LT" dirty="0" smtClean="0">
                <a:solidFill>
                  <a:schemeClr val="accent1"/>
                </a:solidFill>
              </a:rPr>
              <a:t/>
            </a:r>
            <a:br>
              <a:rPr lang="lt-LT" dirty="0" smtClean="0">
                <a:solidFill>
                  <a:schemeClr val="accent1"/>
                </a:solidFill>
              </a:rPr>
            </a:br>
            <a:r>
              <a:rPr lang="lt-LT" sz="2000" b="1" dirty="0" smtClean="0">
                <a:solidFill>
                  <a:schemeClr val="accent1"/>
                </a:solidFill>
                <a:latin typeface="Arial Black" panose="020B0A04020102020204" pitchFamily="34" charset="0"/>
              </a:rPr>
              <a:t>ĮVADAS</a:t>
            </a:r>
            <a:endParaRPr lang="lt-LT" sz="2000" b="1" dirty="0">
              <a:solidFill>
                <a:schemeClr val="accent1"/>
              </a:solidFill>
              <a:latin typeface="Arial Black" panose="020B0A04020102020204" pitchFamily="34" charset="0"/>
            </a:endParaRPr>
          </a:p>
        </p:txBody>
      </p:sp>
      <p:sp>
        <p:nvSpPr>
          <p:cNvPr id="3" name="Turinio vietos rezervavimo ženklas 2"/>
          <p:cNvSpPr>
            <a:spLocks noGrp="1"/>
          </p:cNvSpPr>
          <p:nvPr>
            <p:ph idx="1"/>
          </p:nvPr>
        </p:nvSpPr>
        <p:spPr/>
        <p:txBody>
          <a:bodyPr/>
          <a:lstStyle/>
          <a:p>
            <a:r>
              <a:rPr lang="lt-LT" b="1" dirty="0">
                <a:solidFill>
                  <a:schemeClr val="accent1"/>
                </a:solidFill>
                <a:latin typeface="Arial Black" panose="020B0A04020102020204" pitchFamily="34" charset="0"/>
                <a:cs typeface="Times New Roman" panose="02020603050405020304" pitchFamily="18" charset="0"/>
              </a:rPr>
              <a:t>Vienas svarbiausių sveikatos raidos tarpsnių yra vaikystė ir paauglystė. Tuo laikotarpiu </a:t>
            </a:r>
            <a:r>
              <a:rPr lang="lt-LT" b="1" dirty="0" smtClean="0">
                <a:solidFill>
                  <a:schemeClr val="accent1"/>
                </a:solidFill>
                <a:latin typeface="Arial Black" panose="020B0A04020102020204" pitchFamily="34" charset="0"/>
                <a:cs typeface="Times New Roman" panose="02020603050405020304" pitchFamily="18" charset="0"/>
              </a:rPr>
              <a:t> </a:t>
            </a:r>
            <a:r>
              <a:rPr lang="lt-LT" b="1" dirty="0">
                <a:solidFill>
                  <a:schemeClr val="accent1"/>
                </a:solidFill>
                <a:latin typeface="Arial Black" panose="020B0A04020102020204" pitchFamily="34" charset="0"/>
                <a:cs typeface="Times New Roman" panose="02020603050405020304" pitchFamily="18" charset="0"/>
              </a:rPr>
              <a:t>elgsenos ir gyvensenos ypatybės turi labai didelės reikšmės vėlesnio gyvenimo kokybei.</a:t>
            </a:r>
          </a:p>
          <a:p>
            <a:r>
              <a:rPr lang="lt-LT" b="1" dirty="0">
                <a:solidFill>
                  <a:schemeClr val="accent1"/>
                </a:solidFill>
                <a:latin typeface="Arial Black" panose="020B0A04020102020204" pitchFamily="34" charset="0"/>
                <a:cs typeface="Times New Roman" panose="02020603050405020304" pitchFamily="18" charset="0"/>
              </a:rPr>
              <a:t> Šeima ir mokykla </a:t>
            </a:r>
            <a:r>
              <a:rPr lang="lt-LT" b="1" dirty="0" smtClean="0">
                <a:solidFill>
                  <a:schemeClr val="accent1"/>
                </a:solidFill>
                <a:latin typeface="Arial Black" panose="020B0A04020102020204" pitchFamily="34" charset="0"/>
                <a:cs typeface="Times New Roman" panose="02020603050405020304" pitchFamily="18" charset="0"/>
              </a:rPr>
              <a:t>mokiniui </a:t>
            </a:r>
            <a:r>
              <a:rPr lang="lt-LT" b="1" dirty="0">
                <a:solidFill>
                  <a:schemeClr val="accent1"/>
                </a:solidFill>
                <a:latin typeface="Arial Black" panose="020B0A04020102020204" pitchFamily="34" charset="0"/>
                <a:cs typeface="Times New Roman" panose="02020603050405020304" pitchFamily="18" charset="0"/>
              </a:rPr>
              <a:t>turi padėti suprasti, kad sveikata yra vertybė, kurią reikia tausoti bei saugoti. </a:t>
            </a:r>
            <a:endParaRPr lang="lt-LT" b="1" dirty="0" smtClean="0">
              <a:solidFill>
                <a:schemeClr val="accent1"/>
              </a:solidFill>
              <a:latin typeface="Arial Black" panose="020B0A04020102020204" pitchFamily="34" charset="0"/>
              <a:cs typeface="Times New Roman" panose="02020603050405020304" pitchFamily="18" charset="0"/>
            </a:endParaRPr>
          </a:p>
          <a:p>
            <a:r>
              <a:rPr lang="lt-LT" b="1" dirty="0">
                <a:solidFill>
                  <a:schemeClr val="accent1"/>
                </a:solidFill>
                <a:latin typeface="Arial Black" panose="020B0A04020102020204" pitchFamily="34" charset="0"/>
                <a:cs typeface="Times New Roman" panose="02020603050405020304" pitchFamily="18" charset="0"/>
              </a:rPr>
              <a:t>Atsižvelgiant į mokinių sveikatos problemas yra kryptingai planuojama ir įgyvendinama sveikatos priežiūra bendrojo lavinimo mokyklose, organizuojamos tikslios sveikatos stiprinimo priemonės, susijusios su ligų ir traumų profilaktika. </a:t>
            </a:r>
          </a:p>
          <a:p>
            <a:endParaRPr lang="lt-LT" b="1" dirty="0">
              <a:latin typeface="Arial Black" panose="020B0A04020102020204" pitchFamily="34" charset="0"/>
              <a:cs typeface="Times New Roman" panose="02020603050405020304" pitchFamily="18" charset="0"/>
            </a:endParaRPr>
          </a:p>
          <a:p>
            <a:endParaRPr lang="lt-LT" dirty="0"/>
          </a:p>
        </p:txBody>
      </p:sp>
      <p:pic>
        <p:nvPicPr>
          <p:cNvPr id="4" name="Paveikslėlis 3"/>
          <p:cNvPicPr>
            <a:picLocks noChangeAspect="1"/>
          </p:cNvPicPr>
          <p:nvPr/>
        </p:nvPicPr>
        <p:blipFill>
          <a:blip r:embed="rId2"/>
          <a:stretch>
            <a:fillRect/>
          </a:stretch>
        </p:blipFill>
        <p:spPr>
          <a:xfrm>
            <a:off x="4342672" y="395510"/>
            <a:ext cx="4005419" cy="859611"/>
          </a:xfrm>
          <a:prstGeom prst="rect">
            <a:avLst/>
          </a:prstGeom>
        </p:spPr>
      </p:pic>
    </p:spTree>
    <p:extLst>
      <p:ext uri="{BB962C8B-B14F-4D97-AF65-F5344CB8AC3E}">
        <p14:creationId xmlns:p14="http://schemas.microsoft.com/office/powerpoint/2010/main" val="26308631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as 1"/>
          <p:cNvGraphicFramePr>
            <a:graphicFrameLocks noChangeAspect="1"/>
          </p:cNvGraphicFramePr>
          <p:nvPr>
            <p:extLst>
              <p:ext uri="{D42A27DB-BD31-4B8C-83A1-F6EECF244321}">
                <p14:modId xmlns:p14="http://schemas.microsoft.com/office/powerpoint/2010/main" val="576436553"/>
              </p:ext>
            </p:extLst>
          </p:nvPr>
        </p:nvGraphicFramePr>
        <p:xfrm>
          <a:off x="1889125" y="635000"/>
          <a:ext cx="7924800" cy="4808538"/>
        </p:xfrm>
        <a:graphic>
          <a:graphicData uri="http://schemas.openxmlformats.org/presentationml/2006/ole">
            <mc:AlternateContent xmlns:mc="http://schemas.openxmlformats.org/markup-compatibility/2006">
              <mc:Choice xmlns:v="urn:schemas-microsoft-com:vml" Requires="v">
                <p:oleObj spid="_x0000_s1033" name="Dokumentas" r:id="rId3" imgW="10005824" imgH="6148508" progId="Word.Document.12">
                  <p:embed/>
                </p:oleObj>
              </mc:Choice>
              <mc:Fallback>
                <p:oleObj name="Dokumentas" r:id="rId3" imgW="10005824" imgH="6148508" progId="Word.Document.12">
                  <p:embed/>
                  <p:pic>
                    <p:nvPicPr>
                      <p:cNvPr id="0" name=""/>
                      <p:cNvPicPr/>
                      <p:nvPr/>
                    </p:nvPicPr>
                    <p:blipFill>
                      <a:blip r:embed="rId4"/>
                      <a:stretch>
                        <a:fillRect/>
                      </a:stretch>
                    </p:blipFill>
                    <p:spPr>
                      <a:xfrm>
                        <a:off x="1889125" y="635000"/>
                        <a:ext cx="7924800" cy="4808538"/>
                      </a:xfrm>
                      <a:prstGeom prst="rect">
                        <a:avLst/>
                      </a:prstGeom>
                    </p:spPr>
                  </p:pic>
                </p:oleObj>
              </mc:Fallback>
            </mc:AlternateContent>
          </a:graphicData>
        </a:graphic>
      </p:graphicFrame>
      <p:pic>
        <p:nvPicPr>
          <p:cNvPr id="3" name="Paveikslėlis 2"/>
          <p:cNvPicPr>
            <a:picLocks noChangeAspect="1"/>
          </p:cNvPicPr>
          <p:nvPr/>
        </p:nvPicPr>
        <p:blipFill>
          <a:blip r:embed="rId5"/>
          <a:stretch>
            <a:fillRect/>
          </a:stretch>
        </p:blipFill>
        <p:spPr>
          <a:xfrm>
            <a:off x="2587448" y="199505"/>
            <a:ext cx="7017104" cy="440575"/>
          </a:xfrm>
          <a:prstGeom prst="rect">
            <a:avLst/>
          </a:prstGeom>
        </p:spPr>
      </p:pic>
      <p:graphicFrame>
        <p:nvGraphicFramePr>
          <p:cNvPr id="4" name="Lentelė 3"/>
          <p:cNvGraphicFramePr>
            <a:graphicFrameLocks noGrp="1"/>
          </p:cNvGraphicFramePr>
          <p:nvPr>
            <p:extLst>
              <p:ext uri="{D42A27DB-BD31-4B8C-83A1-F6EECF244321}">
                <p14:modId xmlns:p14="http://schemas.microsoft.com/office/powerpoint/2010/main" val="934602519"/>
              </p:ext>
            </p:extLst>
          </p:nvPr>
        </p:nvGraphicFramePr>
        <p:xfrm>
          <a:off x="1903614" y="5164976"/>
          <a:ext cx="7323513" cy="1371600"/>
        </p:xfrm>
        <a:graphic>
          <a:graphicData uri="http://schemas.openxmlformats.org/drawingml/2006/table">
            <a:tbl>
              <a:tblPr/>
              <a:tblGrid>
                <a:gridCol w="7323513">
                  <a:extLst>
                    <a:ext uri="{9D8B030D-6E8A-4147-A177-3AD203B41FA5}">
                      <a16:colId xmlns:a16="http://schemas.microsoft.com/office/drawing/2014/main" val="479344324"/>
                    </a:ext>
                  </a:extLst>
                </a:gridCol>
              </a:tblGrid>
              <a:tr h="871606">
                <a:tc>
                  <a:txBody>
                    <a:bodyPr/>
                    <a:lstStyle/>
                    <a:p>
                      <a:pPr algn="l" rtl="0" fontAlgn="t"/>
                      <a:r>
                        <a:rPr lang="lt-LT" sz="1000" b="1" i="0" u="none" strike="noStrike" dirty="0">
                          <a:solidFill>
                            <a:srgbClr val="000000"/>
                          </a:solidFill>
                          <a:effectLst/>
                          <a:latin typeface="Times New Roman" panose="02020603050405020304" pitchFamily="18" charset="0"/>
                        </a:rPr>
                        <a:t>N</a:t>
                      </a:r>
                      <a:r>
                        <a:rPr lang="lt-LT" sz="1000" b="0" i="0" u="none" strike="noStrike" dirty="0">
                          <a:solidFill>
                            <a:srgbClr val="000000"/>
                          </a:solidFill>
                          <a:effectLst/>
                          <a:latin typeface="Times New Roman" panose="02020603050405020304" pitchFamily="18" charset="0"/>
                        </a:rPr>
                        <a:t> - absoliutus asmenų skaičius.</a:t>
                      </a:r>
                      <a:endParaRPr lang="lt-LT" dirty="0">
                        <a:effectLst/>
                      </a:endParaRPr>
                    </a:p>
                    <a:p>
                      <a:pPr algn="l" rtl="0" fontAlgn="t"/>
                      <a:r>
                        <a:rPr lang="lt-LT" sz="1000" b="1" i="0" u="none" strike="noStrike" dirty="0">
                          <a:solidFill>
                            <a:srgbClr val="000000"/>
                          </a:solidFill>
                          <a:effectLst/>
                          <a:latin typeface="Times New Roman" panose="02020603050405020304" pitchFamily="18" charset="0"/>
                        </a:rPr>
                        <a:t>Rodiklio reikšmė </a:t>
                      </a:r>
                      <a:r>
                        <a:rPr lang="lt-LT" sz="1000" b="0" i="0" u="none" strike="noStrike" dirty="0">
                          <a:solidFill>
                            <a:srgbClr val="000000"/>
                          </a:solidFill>
                          <a:effectLst/>
                          <a:latin typeface="Times New Roman" panose="02020603050405020304" pitchFamily="18" charset="0"/>
                        </a:rPr>
                        <a:t>- skaitinė rodiklio reikšmė ugdymo įstaigoje.</a:t>
                      </a:r>
                      <a:endParaRPr lang="lt-LT" dirty="0">
                        <a:effectLst/>
                      </a:endParaRPr>
                    </a:p>
                    <a:p>
                      <a:pPr algn="l" rtl="0" fontAlgn="t"/>
                      <a:r>
                        <a:rPr lang="lt-LT" sz="1000" b="1" i="0" u="none" strike="noStrike" dirty="0">
                          <a:solidFill>
                            <a:srgbClr val="000000"/>
                          </a:solidFill>
                          <a:effectLst/>
                          <a:latin typeface="Times New Roman" panose="02020603050405020304" pitchFamily="18" charset="0"/>
                        </a:rPr>
                        <a:t>Rodiklio reikšmė savivaldybėje </a:t>
                      </a:r>
                      <a:r>
                        <a:rPr lang="lt-LT" sz="1000" b="0" i="0" u="none" strike="noStrike" dirty="0">
                          <a:solidFill>
                            <a:srgbClr val="000000"/>
                          </a:solidFill>
                          <a:effectLst/>
                          <a:latin typeface="Times New Roman" panose="02020603050405020304" pitchFamily="18" charset="0"/>
                        </a:rPr>
                        <a:t>- skaitinė rodiklio reikšmė savivaldybėje.</a:t>
                      </a:r>
                      <a:endParaRPr lang="lt-LT" dirty="0">
                        <a:effectLst/>
                      </a:endParaRPr>
                    </a:p>
                    <a:p>
                      <a:pPr algn="l" rtl="0" fontAlgn="t"/>
                      <a:r>
                        <a:rPr lang="lt-LT" sz="1000" b="1" i="0" u="none" strike="noStrike" dirty="0">
                          <a:solidFill>
                            <a:srgbClr val="000000"/>
                          </a:solidFill>
                          <a:effectLst/>
                          <a:latin typeface="Times New Roman" panose="02020603050405020304" pitchFamily="18" charset="0"/>
                        </a:rPr>
                        <a:t>Pokytis </a:t>
                      </a:r>
                      <a:r>
                        <a:rPr lang="lt-LT" sz="1000" b="0" i="0" u="none" strike="noStrike" dirty="0">
                          <a:solidFill>
                            <a:srgbClr val="000000"/>
                          </a:solidFill>
                          <a:effectLst/>
                          <a:latin typeface="Times New Roman" panose="02020603050405020304" pitchFamily="18" charset="0"/>
                        </a:rPr>
                        <a:t>- pateikiama skaitinė ugdymo įstaigos rodiklio pokyčio reikšmė, kuri vaizduojama su "+" ženklu, jei reikšmė padidėjo, palyginus su praėjusiais metais ir "-", jei sumažėjo. Rodiklio pokytis bus pateikiamas rausva spalva, jei tai reiškia statistiškai reikšmingą rodiklio pokytį, palyginti su praėjusių metų reikšme ir balta, jei pokytis nebuvo statistiškai reikšmingas, palyginus su praeitų metų rodiklio reikšme.</a:t>
                      </a:r>
                      <a:endParaRPr lang="lt-LT" dirty="0">
                        <a:effectLst/>
                      </a:endParaRPr>
                    </a:p>
                  </a:txBody>
                  <a:tcPr marL="25400" marR="25400" marT="25400" marB="254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9280390"/>
                  </a:ext>
                </a:extLst>
              </a:tr>
              <a:tr h="183496">
                <a:tc>
                  <a:txBody>
                    <a:bodyPr/>
                    <a:lstStyle/>
                    <a:p>
                      <a:pPr algn="l" rtl="0" fontAlgn="t"/>
                      <a:r>
                        <a:rPr lang="lt-LT" sz="1000" b="1" i="1" u="none" strike="noStrike" dirty="0">
                          <a:solidFill>
                            <a:srgbClr val="000000"/>
                          </a:solidFill>
                          <a:effectLst/>
                          <a:latin typeface="Times New Roman" panose="02020603050405020304" pitchFamily="18" charset="0"/>
                        </a:rPr>
                        <a:t>Pastaba.</a:t>
                      </a:r>
                      <a:r>
                        <a:rPr lang="lt-LT" sz="1000" b="0" i="1" u="none" strike="noStrike" dirty="0">
                          <a:solidFill>
                            <a:srgbClr val="000000"/>
                          </a:solidFill>
                          <a:effectLst/>
                          <a:latin typeface="Times New Roman" panose="02020603050405020304" pitchFamily="18" charset="0"/>
                        </a:rPr>
                        <a:t> 2-21 rodiklis apima tik tuos mokinius, kurie ugdymo įstaigai pristatė Formą Nr. E027-1</a:t>
                      </a:r>
                      <a:endParaRPr lang="lt-LT" dirty="0">
                        <a:effectLst/>
                      </a:endParaRPr>
                    </a:p>
                  </a:txBody>
                  <a:tcPr marL="25400" marR="25400" marT="25400" marB="254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31630285"/>
                  </a:ext>
                </a:extLst>
              </a:tr>
              <a:tr h="183496">
                <a:tc>
                  <a:txBody>
                    <a:bodyPr/>
                    <a:lstStyle/>
                    <a:p>
                      <a:pPr algn="l" rtl="0" fontAlgn="t"/>
                      <a:r>
                        <a:rPr lang="lt-LT" sz="1000" b="0" i="1" u="none" strike="noStrike" dirty="0">
                          <a:solidFill>
                            <a:srgbClr val="000000"/>
                          </a:solidFill>
                          <a:effectLst/>
                          <a:latin typeface="Times New Roman" panose="02020603050405020304" pitchFamily="18" charset="0"/>
                        </a:rPr>
                        <a:t>KPI ir </a:t>
                      </a:r>
                      <a:r>
                        <a:rPr lang="lt-LT" sz="1000" b="0" i="1" u="none" strike="noStrike" dirty="0" err="1">
                          <a:solidFill>
                            <a:srgbClr val="000000"/>
                          </a:solidFill>
                          <a:effectLst/>
                          <a:latin typeface="Times New Roman" panose="02020603050405020304" pitchFamily="18" charset="0"/>
                        </a:rPr>
                        <a:t>kpi</a:t>
                      </a:r>
                      <a:r>
                        <a:rPr lang="lt-LT" sz="1000" b="0" i="1" u="none" strike="noStrike" dirty="0">
                          <a:solidFill>
                            <a:srgbClr val="000000"/>
                          </a:solidFill>
                          <a:effectLst/>
                          <a:latin typeface="Times New Roman" panose="02020603050405020304" pitchFamily="18" charset="0"/>
                        </a:rPr>
                        <a:t> </a:t>
                      </a:r>
                      <a:r>
                        <a:rPr lang="lt-LT" sz="1000" b="0" i="1" u="none" strike="noStrike" dirty="0" err="1">
                          <a:solidFill>
                            <a:srgbClr val="000000"/>
                          </a:solidFill>
                          <a:effectLst/>
                          <a:latin typeface="Times New Roman" panose="02020603050405020304" pitchFamily="18" charset="0"/>
                        </a:rPr>
                        <a:t>indekos</a:t>
                      </a:r>
                      <a:r>
                        <a:rPr lang="lt-LT" sz="1000" b="0" i="1" u="none" strike="noStrike" dirty="0">
                          <a:solidFill>
                            <a:srgbClr val="000000"/>
                          </a:solidFill>
                          <a:effectLst/>
                          <a:latin typeface="Times New Roman" panose="02020603050405020304" pitchFamily="18" charset="0"/>
                        </a:rPr>
                        <a:t> ribos: Labai žemas - mažiau nei 1,2. Žemas - 1,2-2,6. Vidutinis 2,7-4,4. Aukštas 4,5-6,5. Labai aukštas - daugiau nei 6,5</a:t>
                      </a:r>
                    </a:p>
                  </a:txBody>
                  <a:tcPr marL="25400" marR="25400" marT="25400" marB="254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65717248"/>
                  </a:ext>
                </a:extLst>
              </a:tr>
            </a:tbl>
          </a:graphicData>
        </a:graphic>
      </p:graphicFrame>
    </p:spTree>
    <p:extLst>
      <p:ext uri="{BB962C8B-B14F-4D97-AF65-F5344CB8AC3E}">
        <p14:creationId xmlns:p14="http://schemas.microsoft.com/office/powerpoint/2010/main" val="208115952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92925" y="1101436"/>
            <a:ext cx="8911687" cy="803564"/>
          </a:xfrm>
        </p:spPr>
        <p:txBody>
          <a:bodyPr>
            <a:normAutofit fontScale="90000"/>
          </a:bodyPr>
          <a:lstStyle/>
          <a:p>
            <a:pPr algn="ctr"/>
            <a:r>
              <a:rPr lang="lt-LT" sz="1600" b="1" dirty="0" smtClean="0">
                <a:solidFill>
                  <a:schemeClr val="accent1"/>
                </a:solidFill>
              </a:rPr>
              <a:t>RODIKLIS IR JO REIKŠMĖ ABSOLIUTUS SKAIČIUS BEI POKYTIS NUO PRAĖJUSIŲ METŲ </a:t>
            </a:r>
            <a:r>
              <a:rPr lang="lt-LT" sz="1600" b="1" dirty="0" smtClean="0">
                <a:solidFill>
                  <a:schemeClr val="accent1"/>
                </a:solidFill>
              </a:rPr>
              <a:t>PROCENTAIS</a:t>
            </a:r>
            <a:br>
              <a:rPr lang="lt-LT" sz="1600" b="1" dirty="0" smtClean="0">
                <a:solidFill>
                  <a:schemeClr val="accent1"/>
                </a:solidFill>
              </a:rPr>
            </a:br>
            <a:r>
              <a:rPr lang="lt-LT" sz="1600" b="1" dirty="0">
                <a:solidFill>
                  <a:schemeClr val="accent1"/>
                </a:solidFill>
              </a:rPr>
              <a:t/>
            </a:r>
            <a:br>
              <a:rPr lang="lt-LT" sz="1600" b="1" dirty="0">
                <a:solidFill>
                  <a:schemeClr val="accent1"/>
                </a:solidFill>
              </a:rPr>
            </a:br>
            <a:r>
              <a:rPr lang="lt-LT" sz="1600" b="1" dirty="0">
                <a:solidFill>
                  <a:schemeClr val="accent1"/>
                </a:solidFill>
              </a:rPr>
              <a:t>Pokytis - pateikiama skaitinė ugdymo įstaigos rodiklio pokyčio reikšmė, kuri vaizduojama su "+" ženklu, jei reikšmė padidėjo, palyginus su praėjusiais metais ir "-", jei sumažėjo</a:t>
            </a:r>
            <a:endParaRPr lang="lt-LT" sz="1600" b="1" dirty="0">
              <a:solidFill>
                <a:schemeClr val="accent1"/>
              </a:solidFill>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465723463"/>
              </p:ext>
            </p:extLst>
          </p:nvPr>
        </p:nvGraphicFramePr>
        <p:xfrm>
          <a:off x="2664028" y="2252749"/>
          <a:ext cx="8915400" cy="4157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aveikslėlis 4"/>
          <p:cNvPicPr>
            <a:picLocks noChangeAspect="1"/>
          </p:cNvPicPr>
          <p:nvPr/>
        </p:nvPicPr>
        <p:blipFill>
          <a:blip r:embed="rId7"/>
          <a:stretch>
            <a:fillRect/>
          </a:stretch>
        </p:blipFill>
        <p:spPr>
          <a:xfrm>
            <a:off x="4294196" y="314984"/>
            <a:ext cx="3670110" cy="786452"/>
          </a:xfrm>
          <a:prstGeom prst="rect">
            <a:avLst/>
          </a:prstGeom>
        </p:spPr>
      </p:pic>
    </p:spTree>
    <p:extLst>
      <p:ext uri="{BB962C8B-B14F-4D97-AF65-F5344CB8AC3E}">
        <p14:creationId xmlns:p14="http://schemas.microsoft.com/office/powerpoint/2010/main" val="389436852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sz="2400" b="1" dirty="0" smtClean="0">
                <a:solidFill>
                  <a:schemeClr val="accent1"/>
                </a:solidFill>
                <a:latin typeface="Arial Black" panose="020B0A04020102020204" pitchFamily="34" charset="0"/>
              </a:rPr>
              <a:t/>
            </a:r>
            <a:br>
              <a:rPr lang="lt-LT" sz="2400" b="1" dirty="0" smtClean="0">
                <a:solidFill>
                  <a:schemeClr val="accent1"/>
                </a:solidFill>
                <a:latin typeface="Arial Black" panose="020B0A04020102020204" pitchFamily="34" charset="0"/>
              </a:rPr>
            </a:br>
            <a:r>
              <a:rPr lang="lt-LT" sz="2400" b="1" dirty="0">
                <a:solidFill>
                  <a:schemeClr val="accent1"/>
                </a:solidFill>
                <a:latin typeface="Arial Black" panose="020B0A04020102020204" pitchFamily="34" charset="0"/>
              </a:rPr>
              <a:t/>
            </a:r>
            <a:br>
              <a:rPr lang="lt-LT" sz="2400" b="1" dirty="0">
                <a:solidFill>
                  <a:schemeClr val="accent1"/>
                </a:solidFill>
                <a:latin typeface="Arial Black" panose="020B0A04020102020204" pitchFamily="34" charset="0"/>
              </a:rPr>
            </a:br>
            <a:r>
              <a:rPr lang="lt-LT" sz="2400" b="1" dirty="0" smtClean="0">
                <a:solidFill>
                  <a:schemeClr val="accent1"/>
                </a:solidFill>
                <a:latin typeface="Arial Black" panose="020B0A04020102020204" pitchFamily="34" charset="0"/>
              </a:rPr>
              <a:t>KMI </a:t>
            </a:r>
            <a:r>
              <a:rPr lang="lt-LT" sz="2400" b="1" dirty="0">
                <a:solidFill>
                  <a:schemeClr val="accent1"/>
                </a:solidFill>
                <a:latin typeface="Arial Black" panose="020B0A04020102020204" pitchFamily="34" charset="0"/>
              </a:rPr>
              <a:t>(kūno masės indekso) skaičiuoklė</a:t>
            </a:r>
            <a:br>
              <a:rPr lang="lt-LT" sz="2400" b="1" dirty="0">
                <a:solidFill>
                  <a:schemeClr val="accent1"/>
                </a:solidFill>
                <a:latin typeface="Arial Black" panose="020B0A04020102020204" pitchFamily="34" charset="0"/>
              </a:rPr>
            </a:br>
            <a:endParaRPr lang="lt-LT" sz="2400" dirty="0">
              <a:solidFill>
                <a:schemeClr val="accent1"/>
              </a:solidFill>
              <a:latin typeface="Arial Black" panose="020B0A04020102020204" pitchFamily="34" charset="0"/>
            </a:endParaRPr>
          </a:p>
        </p:txBody>
      </p:sp>
      <p:sp>
        <p:nvSpPr>
          <p:cNvPr id="3" name="Turinio vietos rezervavimo ženklas 2"/>
          <p:cNvSpPr>
            <a:spLocks noGrp="1"/>
          </p:cNvSpPr>
          <p:nvPr>
            <p:ph idx="1"/>
          </p:nvPr>
        </p:nvSpPr>
        <p:spPr/>
        <p:txBody>
          <a:bodyPr>
            <a:normAutofit/>
          </a:bodyPr>
          <a:lstStyle/>
          <a:p>
            <a:r>
              <a:rPr lang="lt-LT" dirty="0"/>
              <a:t> </a:t>
            </a:r>
            <a:r>
              <a:rPr lang="lt-LT" sz="1400" dirty="0" smtClean="0">
                <a:solidFill>
                  <a:schemeClr val="accent1"/>
                </a:solidFill>
                <a:latin typeface="Arial Black" panose="020B0A04020102020204" pitchFamily="34" charset="0"/>
              </a:rPr>
              <a:t>Populiariausias </a:t>
            </a:r>
            <a:r>
              <a:rPr lang="lt-LT" sz="1400" dirty="0">
                <a:solidFill>
                  <a:schemeClr val="accent1"/>
                </a:solidFill>
                <a:latin typeface="Arial Black" panose="020B0A04020102020204" pitchFamily="34" charset="0"/>
              </a:rPr>
              <a:t>svorio įvertinimo būdas – kūno masės indeksas (KMI). </a:t>
            </a:r>
            <a:endParaRPr lang="lt-LT" sz="1400" dirty="0" smtClean="0">
              <a:solidFill>
                <a:schemeClr val="accent1"/>
              </a:solidFill>
              <a:latin typeface="Arial Black" panose="020B0A04020102020204" pitchFamily="34" charset="0"/>
            </a:endParaRPr>
          </a:p>
          <a:p>
            <a:r>
              <a:rPr lang="lt-LT" sz="1400" dirty="0" smtClean="0">
                <a:solidFill>
                  <a:schemeClr val="accent1"/>
                </a:solidFill>
                <a:latin typeface="Arial Black" panose="020B0A04020102020204" pitchFamily="34" charset="0"/>
              </a:rPr>
              <a:t>Šis </a:t>
            </a:r>
            <a:r>
              <a:rPr lang="lt-LT" sz="1400" dirty="0">
                <a:solidFill>
                  <a:schemeClr val="accent1"/>
                </a:solidFill>
                <a:latin typeface="Arial Black" panose="020B0A04020102020204" pitchFamily="34" charset="0"/>
              </a:rPr>
              <a:t>svorio indeksas padeda įvertinti mitybos būklę – svorio nepakankamumą, antsvorį, nutukimo laipsnį, o taip pat su tai susijusių lėtinių ligų rizikos laipsnį. </a:t>
            </a:r>
            <a:endParaRPr lang="lt-LT" sz="1400" dirty="0" smtClean="0">
              <a:solidFill>
                <a:schemeClr val="accent1"/>
              </a:solidFill>
              <a:latin typeface="Arial Black" panose="020B0A04020102020204" pitchFamily="34" charset="0"/>
            </a:endParaRPr>
          </a:p>
          <a:p>
            <a:r>
              <a:rPr lang="lt-LT" sz="1400" dirty="0" smtClean="0">
                <a:solidFill>
                  <a:schemeClr val="accent1"/>
                </a:solidFill>
                <a:latin typeface="Arial Black" panose="020B0A04020102020204" pitchFamily="34" charset="0"/>
              </a:rPr>
              <a:t>Savo </a:t>
            </a:r>
            <a:r>
              <a:rPr lang="lt-LT" sz="1400" dirty="0">
                <a:solidFill>
                  <a:schemeClr val="accent1"/>
                </a:solidFill>
                <a:latin typeface="Arial Black" panose="020B0A04020102020204" pitchFamily="34" charset="0"/>
              </a:rPr>
              <a:t>kūno masės indeksas </a:t>
            </a:r>
            <a:r>
              <a:rPr lang="lt-LT" sz="1400" dirty="0" smtClean="0">
                <a:solidFill>
                  <a:schemeClr val="accent1"/>
                </a:solidFill>
                <a:latin typeface="Arial Black" panose="020B0A04020102020204" pitchFamily="34" charset="0"/>
              </a:rPr>
              <a:t>padės </a:t>
            </a:r>
            <a:r>
              <a:rPr lang="lt-LT" sz="1400" dirty="0">
                <a:solidFill>
                  <a:schemeClr val="accent1"/>
                </a:solidFill>
                <a:latin typeface="Arial Black" panose="020B0A04020102020204" pitchFamily="34" charset="0"/>
              </a:rPr>
              <a:t>apsiskaičiuoti </a:t>
            </a:r>
            <a:r>
              <a:rPr lang="lt-LT" sz="1400" dirty="0" smtClean="0">
                <a:solidFill>
                  <a:schemeClr val="accent1"/>
                </a:solidFill>
                <a:latin typeface="Arial Black" panose="020B0A04020102020204" pitchFamily="34" charset="0"/>
              </a:rPr>
              <a:t>KMI </a:t>
            </a:r>
            <a:r>
              <a:rPr lang="lt-LT" sz="1400" dirty="0">
                <a:solidFill>
                  <a:schemeClr val="accent1"/>
                </a:solidFill>
                <a:latin typeface="Arial Black" panose="020B0A04020102020204" pitchFamily="34" charset="0"/>
              </a:rPr>
              <a:t>skaičiuoklė: </a:t>
            </a:r>
            <a:endParaRPr lang="lt-LT" sz="1400" dirty="0" smtClean="0">
              <a:solidFill>
                <a:schemeClr val="accent1"/>
              </a:solidFill>
              <a:latin typeface="Arial Black" panose="020B0A04020102020204" pitchFamily="34" charset="0"/>
            </a:endParaRPr>
          </a:p>
          <a:p>
            <a:r>
              <a:rPr lang="lt-LT" sz="1400" dirty="0" smtClean="0">
                <a:solidFill>
                  <a:schemeClr val="accent1"/>
                </a:solidFill>
                <a:latin typeface="Arial Black" panose="020B0A04020102020204" pitchFamily="34" charset="0"/>
              </a:rPr>
              <a:t>Ūgis </a:t>
            </a:r>
            <a:r>
              <a:rPr lang="lt-LT" sz="1400" dirty="0">
                <a:solidFill>
                  <a:schemeClr val="accent1"/>
                </a:solidFill>
                <a:latin typeface="Arial Black" panose="020B0A04020102020204" pitchFamily="34" charset="0"/>
              </a:rPr>
              <a:t>(</a:t>
            </a:r>
            <a:r>
              <a:rPr lang="lt-LT" sz="1400" dirty="0" smtClean="0">
                <a:solidFill>
                  <a:schemeClr val="accent1"/>
                </a:solidFill>
                <a:latin typeface="Arial Black" panose="020B0A04020102020204" pitchFamily="34" charset="0"/>
              </a:rPr>
              <a:t>cm)Svoris </a:t>
            </a:r>
            <a:r>
              <a:rPr lang="lt-LT" sz="1400" dirty="0">
                <a:solidFill>
                  <a:schemeClr val="accent1"/>
                </a:solidFill>
                <a:latin typeface="Arial Black" panose="020B0A04020102020204" pitchFamily="34" charset="0"/>
              </a:rPr>
              <a:t>(kg</a:t>
            </a:r>
            <a:r>
              <a:rPr lang="lt-LT" sz="1400" dirty="0" smtClean="0">
                <a:solidFill>
                  <a:schemeClr val="accent1"/>
                </a:solidFill>
                <a:latin typeface="Arial Black" panose="020B0A04020102020204" pitchFamily="34" charset="0"/>
              </a:rPr>
              <a:t>)</a:t>
            </a:r>
          </a:p>
          <a:p>
            <a:r>
              <a:rPr lang="lt-LT" sz="1400" dirty="0">
                <a:solidFill>
                  <a:schemeClr val="accent1"/>
                </a:solidFill>
                <a:latin typeface="Arial Black" panose="020B0A04020102020204" pitchFamily="34" charset="0"/>
              </a:rPr>
              <a:t>Mokinių KMI įvertinimas apskaičiuojamas pagal 2–18+ m. amžiaus asmenims pritaikytas KMI vertinimo ribas, šalyje oficialiai įsigaliojusias nuo 2020 m. gegužės 1 d. (Lietuvos Respublikos sveikatos apsaugos ministro 2004 m. gruodžio 24 d. įsakymas Nr. V-951).</a:t>
            </a:r>
            <a:endParaRPr lang="lt-LT" sz="1400" dirty="0">
              <a:solidFill>
                <a:schemeClr val="accent1"/>
              </a:solidFill>
              <a:latin typeface="Arial Black" panose="020B0A04020102020204" pitchFamily="34" charset="0"/>
            </a:endParaRPr>
          </a:p>
        </p:txBody>
      </p:sp>
      <p:sp>
        <p:nvSpPr>
          <p:cNvPr id="4" name="Rectangle 1"/>
          <p:cNvSpPr>
            <a:spLocks noChangeArrowheads="1"/>
          </p:cNvSpPr>
          <p:nvPr/>
        </p:nvSpPr>
        <p:spPr bwMode="auto">
          <a:xfrm>
            <a:off x="0" y="0"/>
            <a:ext cx="12192000" cy="0"/>
          </a:xfrm>
          <a:prstGeom prst="rect">
            <a:avLst/>
          </a:prstGeom>
          <a:solidFill>
            <a:srgbClr val="F8D8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800" b="0" i="0" u="none" strike="noStrike" cap="none" normalizeH="0" baseline="0" smtClean="0">
                <a:ln>
                  <a:noFill/>
                </a:ln>
                <a:solidFill>
                  <a:srgbClr val="171717"/>
                </a:solidFill>
                <a:effectLst/>
                <a:latin typeface="DM Sans"/>
              </a:rPr>
              <a:t>Ūgis (cm)</a:t>
            </a:r>
            <a:endParaRPr kumimoji="0" lang="lt-LT" altLang="lt-LT"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800" b="0" i="0" u="none" strike="noStrike" cap="none" normalizeH="0" baseline="0" smtClean="0">
                <a:ln>
                  <a:noFill/>
                </a:ln>
                <a:solidFill>
                  <a:srgbClr val="171717"/>
                </a:solidFill>
                <a:effectLst/>
                <a:latin typeface="DM Sans"/>
              </a:rPr>
              <a:t>Svoris (kg)</a:t>
            </a: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pic>
        <p:nvPicPr>
          <p:cNvPr id="7" name="Paveikslėlis 6"/>
          <p:cNvPicPr>
            <a:picLocks noChangeAspect="1"/>
          </p:cNvPicPr>
          <p:nvPr/>
        </p:nvPicPr>
        <p:blipFill>
          <a:blip r:embed="rId4"/>
          <a:stretch>
            <a:fillRect/>
          </a:stretch>
        </p:blipFill>
        <p:spPr>
          <a:xfrm>
            <a:off x="5510817" y="4593665"/>
            <a:ext cx="2261581" cy="1404841"/>
          </a:xfrm>
          <a:prstGeom prst="rect">
            <a:avLst/>
          </a:prstGeom>
        </p:spPr>
      </p:pic>
      <p:pic>
        <p:nvPicPr>
          <p:cNvPr id="8" name="Paveikslėlis 7"/>
          <p:cNvPicPr>
            <a:picLocks noChangeAspect="1"/>
          </p:cNvPicPr>
          <p:nvPr/>
        </p:nvPicPr>
        <p:blipFill>
          <a:blip r:embed="rId5"/>
          <a:stretch>
            <a:fillRect/>
          </a:stretch>
        </p:blipFill>
        <p:spPr>
          <a:xfrm>
            <a:off x="4236007" y="323295"/>
            <a:ext cx="3670110" cy="786452"/>
          </a:xfrm>
          <a:prstGeom prst="rect">
            <a:avLst/>
          </a:prstGeom>
        </p:spPr>
      </p:pic>
    </p:spTree>
    <p:controls>
      <mc:AlternateContent xmlns:mc="http://schemas.openxmlformats.org/markup-compatibility/2006">
        <mc:Choice xmlns:v="urn:schemas-microsoft-com:vml" Requires="v">
          <p:control spid="2060" name="HTMLText1" r:id="rId2" imgW="914400" imgH="228600"/>
        </mc:Choice>
        <mc:Fallback>
          <p:control name="HTMLText1" r:id="rId2" imgW="914400" imgH="228600">
            <p:pic>
              <p:nvPicPr>
                <p:cNvPr id="5" name="HTMLText1"/>
                <p:cNvPicPr preferRelativeResize="0">
                  <a:picLocks noChangeArrowheads="1" noChangeShapeType="1"/>
                </p:cNvPicPr>
                <p:nvPr/>
              </p:nvPicPr>
              <p:blipFill>
                <a:blip r:embed="rId6"/>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171443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Šnabždesys">
  <a:themeElements>
    <a:clrScheme name="Šnabždesy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nabždesy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nabždesy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796</TotalTime>
  <Words>1106</Words>
  <Application>Microsoft Office PowerPoint</Application>
  <PresentationFormat>Plačiaekranė</PresentationFormat>
  <Paragraphs>113</Paragraphs>
  <Slides>22</Slides>
  <Notes>0</Notes>
  <HiddenSlides>0</HiddenSlides>
  <MMClips>0</MMClips>
  <ScaleCrop>false</ScaleCrop>
  <HeadingPairs>
    <vt:vector size="8" baseType="variant">
      <vt:variant>
        <vt:lpstr>Naudojami šriftai</vt:lpstr>
      </vt:variant>
      <vt:variant>
        <vt:i4>7</vt:i4>
      </vt:variant>
      <vt:variant>
        <vt:lpstr>Tema</vt:lpstr>
      </vt:variant>
      <vt:variant>
        <vt:i4>1</vt:i4>
      </vt:variant>
      <vt:variant>
        <vt:lpstr>Įdėtosios OLE paslaugos</vt:lpstr>
      </vt:variant>
      <vt:variant>
        <vt:i4>1</vt:i4>
      </vt:variant>
      <vt:variant>
        <vt:lpstr>Skaidrių pavadinimai</vt:lpstr>
      </vt:variant>
      <vt:variant>
        <vt:i4>22</vt:i4>
      </vt:variant>
    </vt:vector>
  </HeadingPairs>
  <TitlesOfParts>
    <vt:vector size="31" baseType="lpstr">
      <vt:lpstr>Arial</vt:lpstr>
      <vt:lpstr>Arial Black</vt:lpstr>
      <vt:lpstr>Century Gothic</vt:lpstr>
      <vt:lpstr>DM Sans</vt:lpstr>
      <vt:lpstr>Gill Sans MT</vt:lpstr>
      <vt:lpstr>Times New Roman</vt:lpstr>
      <vt:lpstr>Wingdings 3</vt:lpstr>
      <vt:lpstr>Šnabždesys</vt:lpstr>
      <vt:lpstr>„Microsoft Word“ dokumentas</vt:lpstr>
      <vt:lpstr>       SALANTŲ GIMNAZIJOS  MOKINIŲ PROFILAKTINIŲ SVEIKATOS PATIKRINIMŲ DUOMENŲ ANALIZĖ  2024-2025 M. </vt:lpstr>
      <vt:lpstr>„PowerPoint“ pateiktis</vt:lpstr>
      <vt:lpstr>„PowerPoint“ pateiktis</vt:lpstr>
      <vt:lpstr>„PowerPoint“ pateiktis</vt:lpstr>
      <vt:lpstr>„PowerPoint“ pateiktis</vt:lpstr>
      <vt:lpstr>  ĮVADAS</vt:lpstr>
      <vt:lpstr>„PowerPoint“ pateiktis</vt:lpstr>
      <vt:lpstr>RODIKLIS IR JO REIKŠMĖ ABSOLIUTUS SKAIČIUS BEI POKYTIS NUO PRAĖJUSIŲ METŲ PROCENTAIS  Pokytis - pateikiama skaitinė ugdymo įstaigos rodiklio pokyčio reikšmė, kuri vaizduojama su "+" ženklu, jei reikšmė padidėjo, palyginus su praėjusiais metais ir "-", jei sumažėjo</vt:lpstr>
      <vt:lpstr>  KMI (kūno masės indekso) skaičiuoklė </vt:lpstr>
      <vt:lpstr>  Duomenys švieslentėje apie mokinių KMI įvertinimo rezultatus atnaujinami kiekvieną mėnesį</vt:lpstr>
      <vt:lpstr>RODIKLIS IR JO REIKŠMĖ ABSOLIUTUS SKAIČIUS BEI PROCENTAI  Pokytis - pateikiama skaitinė ugdymo įstaigos rodiklio pokyčio reikšmė, kuri vaizduojama su "+" ženklu, jei reikšmė padidėjo, palyginus su praėjusiais metais ir "-", jei sumažėjo</vt:lpstr>
      <vt:lpstr>RODIKLIS IR JO REIKŠMĖ ABSOLIUTUS SKAIČIUS BEI POKYTIS NUO PRAEITŲ METŲ PROECENTAIS    Pokytis - pateikiama skaitinė ugdymo įstaigos rodiklio pokyčio reikšmė, kuri vaizduojama su "+" ženklu, jei reikšmė padidėjo, palyginus su praėjusiais metais ir "-", jei sumažėjo</vt:lpstr>
      <vt:lpstr>„PowerPoint“ pateiktis</vt:lpstr>
      <vt:lpstr>  KPI – dantų ėduonies intensyvumo indeksas </vt:lpstr>
      <vt:lpstr>Tai kas gi tas ėduonis? Dantų ėduonis, kariesas, kariozinė dėmė, ertmė ar tiesiog skylė dantyje – visi šie pavadinimai reiškia tą patį – procesą, kurio metu, veikiant mikroorganizmams, gyvenantiems ant danties likusiose apnašose, yra danties audiniai.   Kodėl prasideda dantų ėduonis? Jei reikėtų įvardinti pagrindines priežastis, kodėl genda dantis, nė neabejodami atsakytume – dėl dantį dengiančių nenuvalytų apnašų ir į burną. patenkančių įvairaus pavidalo angliavandenių!  </vt:lpstr>
      <vt:lpstr>SVEIKATOS ANALIZĖS REZULTATŲ SVARBA</vt:lpstr>
      <vt:lpstr>  TIKSLAI IR UŽDAVINIAI </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DeLL</dc:creator>
  <cp:lastModifiedBy>Darbuotojas</cp:lastModifiedBy>
  <cp:revision>74</cp:revision>
  <dcterms:created xsi:type="dcterms:W3CDTF">2022-10-06T12:59:16Z</dcterms:created>
  <dcterms:modified xsi:type="dcterms:W3CDTF">2024-11-04T12:45:17Z</dcterms:modified>
</cp:coreProperties>
</file>